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3" r:id="rId6"/>
    <p:sldId id="260" r:id="rId7"/>
    <p:sldId id="257" r:id="rId8"/>
    <p:sldId id="371" r:id="rId9"/>
    <p:sldId id="372" r:id="rId10"/>
    <p:sldId id="373" r:id="rId11"/>
    <p:sldId id="375" r:id="rId12"/>
    <p:sldId id="376" r:id="rId13"/>
    <p:sldId id="374" r:id="rId14"/>
    <p:sldId id="379" r:id="rId15"/>
    <p:sldId id="380" r:id="rId16"/>
    <p:sldId id="378" r:id="rId17"/>
    <p:sldId id="302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AB20C-90D4-4FA7-8F0B-D6C90F184D0B}" v="15" dt="2023-07-18T18:55:21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C62AA-ABCF-EADA-2361-674AF3F4FF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87900-1C6B-9CA0-070F-822F978B1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E027EF3-4B2F-4566-953D-586FAACCD3F6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B45DA-3662-0489-D6ED-99629662AD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C2B15-DE66-EDEC-6634-5AA3A2493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989F0AE-72F8-4383-802F-453C9909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424376-1345-4DBE-91E6-957EC9263979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8CCC2D2-4B4D-4FC9-8FDE-ED6904DD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0AAC-E4BA-BFE9-1504-D78DCB6FB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B05AB-003B-ADC0-E5F2-D8CCCBD1B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B3C6E-767C-3C14-7D3E-7483247B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9F833-3B66-49D1-B67F-116F758FCC68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785D-062C-348C-2AE9-60487424C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7EFCE-2E1D-2E16-5E6F-EAF76CC0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0AE8-A96D-13EF-4C34-E0DAF7C8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0B7D3-8944-0454-7F2B-BD1E30A2C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C1ECC-479E-F988-B4E4-423F2C53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4F70-8EE9-48A5-A2A9-5D7D3B3F634B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74AF-794D-B191-3F5B-E36BF883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B847E-E3A8-4092-25E3-A6BC5FCE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44F7562-F0D9-3468-D14D-2C942B5E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9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61B2E-8317-7619-631F-F7765BD41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757B1-7628-4248-5050-B64E17F2E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8F824-5648-A651-3699-6D773BE4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682D-5283-4EFF-9528-420EDED31666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468AB-0095-8B47-696B-42AE0F04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0413-6D3A-A562-DD6E-098E993E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8A08ED4-7EF8-7506-603D-1BD420D8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AFDE-26E1-FD20-A945-B476AADB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EE37-8E49-AE4D-F2C8-981BBD954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6C5C-698A-7459-AB66-EC99F117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43B7-4DBD-470F-B4FD-046C6CDEA7CC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97A7-7616-A190-AD45-550F7FE7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0674-A9D9-6D2F-7354-585A85C7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44383C60-5017-F74E-C9DE-F7D6AEF1D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4EDC-BF0F-8755-8F32-86C236E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B017F-4530-63A2-9404-DC36D2988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12AC9-8CB1-C364-6B44-29DC0A21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8724-E608-49B9-AB0F-B0628FECF5D2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6BA76-8C7E-6548-C898-C582AD51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7A7A2-C120-42A5-0BFD-78BCB722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B7C5-7421-B9FA-091D-E12D3BB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782C-978A-B98B-18C9-D03D496EF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84520-758A-F5BE-394F-3E0074115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8870F-335E-46C1-BDE0-5E3E0474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1788-4312-4251-8228-8D69FA0110EF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6B9D8-8006-DC56-C708-FA4523FF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B9BE-BFD3-B69F-1770-7CF5B85B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F9C64885-74D6-3F64-149B-B07FA3819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0EED-BBE8-AFC7-3691-9A37E71A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4298D-1C34-A5F7-B0C5-FA1473507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21AD7-07D4-2C2D-322A-7773B6A02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B5AEB-B195-A50E-27FA-DCC4F50B5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3CDC9-41C0-D57C-8607-BAD5F1BE0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20C14-3B6B-E63E-4FA7-0A92960E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4FD7-AD22-45AB-90D2-373179BF32D0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3945B-142A-B9AF-3C12-5E20E370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03BAF-A96F-0252-E508-A79E7D55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E72A3AD2-8B54-ED6C-4D89-267C813E5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9370-1E68-3642-95A1-BE6A571B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103E0-FCA3-682F-AEA1-DC841CC4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9C3E-A8AF-4716-9CB0-28B54AEA4E2E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43B90-B446-36FD-6468-EB268C24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95938-E56E-3642-4D8A-56FFA2B6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8661AB3-96B5-FDBE-14A6-4AE44C401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2089A-BFE9-2FA9-3F5C-FA546333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E5F8-7145-4799-8FB1-E5583B7BFB53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232CB-5371-F95E-4981-FE649A43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E4AE5-26BF-0F40-0EEA-21644EBE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D644A2C-A154-FAE9-7F07-8B7AE01AE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D864-3319-AD0F-36DF-387116BC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596C-D5CA-47E6-2C52-73DCCE36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5D4AD-AD47-3963-7C28-96DE5159E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A043D-6BB2-23EC-E8F1-69721335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27D5-EBDC-4E8A-A428-A97CC75C8451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62E11-B6EE-7ADD-2A4E-60724871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5DB0-08B0-BD5F-6394-9F2CABC7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0FA681A-5C0C-48AA-9819-0CB387140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EB4-06B9-677B-D715-AEF26D30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11BCE-ED79-0A99-A2BC-46BD6609D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849EB-EC8D-F721-CA73-537A65847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16745-C804-020A-208E-38E5C5C9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67FB-C70F-4967-A9BA-06BF164CD0B9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787DC-D5A0-8879-EA40-D08EA58A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7D4B2-3981-F19E-8FBE-E3AEA419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168C76E-DFA1-C024-C3A1-B2D3CDE9D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5486400"/>
            <a:ext cx="952381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B2DA4-60B8-25A2-8035-AC32F007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90891-CCEF-16A3-F991-AB7DD82EF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9100-F60C-265B-7DE0-153031B39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55C87-E51E-4724-A026-8637C3765F71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7E60-A7B6-F19E-FF86-C71A4BE0E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AD1A-DBAF-FC94-61B9-1CC46B81B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0BED-EA96-43F1-80EA-6C1291A5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m.wikipedia.org/wiki/File:Instagram_logo_2016.sv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de.wikipedia.org/wiki/Datei:LinkedIn_logo_initials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3640579"/>
            <a:ext cx="74719" cy="3873583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FF6F20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FF6F2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217104" y="685801"/>
            <a:ext cx="289096" cy="72011"/>
          </a:xfrm>
          <a:custGeom>
            <a:avLst/>
            <a:gdLst/>
            <a:ahLst/>
            <a:cxnLst/>
            <a:rect l="l" t="t" r="r" b="b"/>
            <a:pathLst>
              <a:path w="433644" h="108017">
                <a:moveTo>
                  <a:pt x="0" y="0"/>
                </a:moveTo>
                <a:lnTo>
                  <a:pt x="433644" y="0"/>
                </a:lnTo>
                <a:lnTo>
                  <a:pt x="433644" y="108017"/>
                </a:lnTo>
                <a:lnTo>
                  <a:pt x="0" y="1080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0761" y="566553"/>
            <a:ext cx="2091187" cy="2091187"/>
          </a:xfrm>
          <a:custGeom>
            <a:avLst/>
            <a:gdLst/>
            <a:ahLst/>
            <a:cxnLst/>
            <a:rect l="l" t="t" r="r" b="b"/>
            <a:pathLst>
              <a:path w="3136780" h="3136780">
                <a:moveTo>
                  <a:pt x="0" y="0"/>
                </a:moveTo>
                <a:lnTo>
                  <a:pt x="3136781" y="0"/>
                </a:lnTo>
                <a:lnTo>
                  <a:pt x="3136781" y="3136781"/>
                </a:lnTo>
                <a:lnTo>
                  <a:pt x="0" y="31367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41725" y="1336159"/>
            <a:ext cx="4864475" cy="4864475"/>
          </a:xfrm>
          <a:custGeom>
            <a:avLst/>
            <a:gdLst/>
            <a:ahLst/>
            <a:cxnLst/>
            <a:rect l="l" t="t" r="r" b="b"/>
            <a:pathLst>
              <a:path w="7296712" h="7296712">
                <a:moveTo>
                  <a:pt x="0" y="0"/>
                </a:moveTo>
                <a:lnTo>
                  <a:pt x="7296712" y="0"/>
                </a:lnTo>
                <a:lnTo>
                  <a:pt x="7296712" y="7296712"/>
                </a:lnTo>
                <a:lnTo>
                  <a:pt x="0" y="7296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26641" y="2821531"/>
            <a:ext cx="466935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FFFFFF"/>
                </a:solidFill>
                <a:latin typeface="HK Grotesk Bold"/>
              </a:rPr>
              <a:t>COALITION QUARTERLY MEETING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0519" y="5536752"/>
            <a:ext cx="5335481" cy="1251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19"/>
              </a:lnSpc>
            </a:pPr>
            <a:r>
              <a:rPr lang="en-US" sz="3656">
                <a:solidFill>
                  <a:srgbClr val="FFFFFF"/>
                </a:solidFill>
                <a:latin typeface="Playlist Script"/>
              </a:rPr>
              <a:t>Snap the QR code to check-in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57FE0B-1060-4CBA-3661-A6EA68EA7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Family Care</a:t>
            </a:r>
            <a:endParaRPr lang="en-US" b="1" dirty="0">
              <a:latin typeface="Georgia" panose="020405020504050203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Description: Research how youth violence impacts families and what supports families could benefit from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Interns: </a:t>
            </a:r>
            <a:r>
              <a:rPr lang="sv-SE" dirty="0">
                <a:latin typeface="Georgia" panose="02040502050405020303" pitchFamily="18" charset="0"/>
              </a:rPr>
              <a:t>Tamisha Dew, Carlita Sanders, Kamaria Sanders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Supervisor: Brian Shobe, Shiloh Missionary Baptist Church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Date: July 28, 2023 from 6 pm-9 pm </a:t>
            </a:r>
          </a:p>
        </p:txBody>
      </p:sp>
    </p:spTree>
    <p:extLst>
      <p:ext uri="{BB962C8B-B14F-4D97-AF65-F5344CB8AC3E}">
        <p14:creationId xmlns:p14="http://schemas.microsoft.com/office/powerpoint/2010/main" val="204924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Lizzy </a:t>
            </a:r>
            <a:r>
              <a:rPr lang="en-US" b="1" dirty="0" err="1">
                <a:latin typeface="Georgia" panose="02040502050405020303" pitchFamily="18" charset="0"/>
              </a:rPr>
              <a:t>McGrevy</a:t>
            </a:r>
            <a:endParaRPr lang="en-US" b="1" dirty="0">
              <a:latin typeface="Georgia" panose="020405020504050203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Indiana 211</a:t>
            </a:r>
          </a:p>
        </p:txBody>
      </p:sp>
    </p:spTree>
    <p:extLst>
      <p:ext uri="{BB962C8B-B14F-4D97-AF65-F5344CB8AC3E}">
        <p14:creationId xmlns:p14="http://schemas.microsoft.com/office/powerpoint/2010/main" val="117509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Tiera </a:t>
            </a:r>
            <a:r>
              <a:rPr lang="en-US" b="1" dirty="0" err="1">
                <a:latin typeface="Georgia" panose="02040502050405020303" pitchFamily="18" charset="0"/>
              </a:rPr>
              <a:t>Howleit</a:t>
            </a:r>
            <a:endParaRPr lang="en-US" b="1" dirty="0">
              <a:latin typeface="Georgia" panose="020405020504050203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Lady Justice and I - Elevating and uplifting the voices and stories of those directly impacted by the Criminal Justice System</a:t>
            </a:r>
          </a:p>
        </p:txBody>
      </p:sp>
    </p:spTree>
    <p:extLst>
      <p:ext uri="{BB962C8B-B14F-4D97-AF65-F5344CB8AC3E}">
        <p14:creationId xmlns:p14="http://schemas.microsoft.com/office/powerpoint/2010/main" val="259761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Task Force Break-Outs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	</a:t>
            </a:r>
            <a:r>
              <a:rPr lang="en-US" i="1" dirty="0">
                <a:latin typeface="Georgia" panose="02040502050405020303" pitchFamily="18" charset="0"/>
              </a:rPr>
              <a:t>Pick a task force to join for discussion. </a:t>
            </a:r>
            <a:endParaRPr lang="en-US" b="1" i="1" dirty="0">
              <a:latin typeface="Georgia" panose="020405020504050203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286000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Crisis Response, Lead the community's messaging around incidents of youth violence and progress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Family Care, Equip parents and caregivers to meet physical, social, mental, and emotional needs of their families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Policy, Promote a public policy agenda focused on addressing sources of youth violence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Trauma, Promote trauma informed care for youth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Youth Employment, Ensure youth of all ages have access to skill development and employment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Youth Voices, Elevate youth voices in violence prevention</a:t>
            </a:r>
          </a:p>
        </p:txBody>
      </p:sp>
    </p:spTree>
    <p:extLst>
      <p:ext uri="{BB962C8B-B14F-4D97-AF65-F5344CB8AC3E}">
        <p14:creationId xmlns:p14="http://schemas.microsoft.com/office/powerpoint/2010/main" val="180494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pic>
        <p:nvPicPr>
          <p:cNvPr id="10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6BD3F7FE-309F-C471-0BBA-492CBE0EF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9" y="507076"/>
            <a:ext cx="6266667" cy="5253333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113214-CBB9-6E9A-88F1-10C911CEE0E9}"/>
              </a:ext>
            </a:extLst>
          </p:cNvPr>
          <p:cNvSpPr txBox="1">
            <a:spLocks/>
          </p:cNvSpPr>
          <p:nvPr/>
        </p:nvSpPr>
        <p:spPr>
          <a:xfrm>
            <a:off x="7249845" y="1775142"/>
            <a:ext cx="4093295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/>
          </a:p>
          <a:p>
            <a:r>
              <a:rPr lang="en-US" sz="2400"/>
              <a:t>E-mail: mcyvpc@gmail.com – “Coalition Connection”</a:t>
            </a:r>
          </a:p>
          <a:p>
            <a:r>
              <a:rPr lang="en-US" sz="2400"/>
              <a:t>Website: saferindy.com</a:t>
            </a:r>
          </a:p>
          <a:p>
            <a:r>
              <a:rPr lang="en-US" sz="2400">
                <a:solidFill>
                  <a:srgbClr val="000121"/>
                </a:solidFill>
                <a:latin typeface="Greycliff"/>
              </a:rPr>
              <a:t>Social Networks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/>
              <a:t>@mcyvpc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/>
              <a:t>@mcyvpc</a:t>
            </a:r>
          </a:p>
          <a:p>
            <a:pPr marL="914400" lvl="2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/>
              <a:t>@mcyvpc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sz="2400"/>
          </a:p>
          <a:p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3472EC-83C2-23FB-4320-00957825A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160" y="3950811"/>
            <a:ext cx="457240" cy="45724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4D8BFB8-2123-4237-B46C-8DF23A358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96200" y="4612285"/>
            <a:ext cx="457200" cy="457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387943-26F9-0CC5-E7C2-3540D17FA5EF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m.wikipedia.org/wiki/File:Instagram_logo_2016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EFECBA9-EBBD-1DCC-5B63-BEE80093D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96200" y="5273719"/>
            <a:ext cx="457200" cy="457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928913-B99E-F727-A855-DBA3485AF680}"/>
              </a:ext>
            </a:extLst>
          </p:cNvPr>
          <p:cNvSpPr txBox="1">
            <a:spLocks noChangeAspect="1"/>
          </p:cNvSpPr>
          <p:nvPr/>
        </p:nvSpPr>
        <p:spPr>
          <a:xfrm>
            <a:off x="2667000" y="6858001"/>
            <a:ext cx="457200" cy="1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de.wikipedia.org/wiki/Datei:LinkedIn_logo_initials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6573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b="1">
                <a:latin typeface="Georgia" panose="02040502050405020303" pitchFamily="18" charset="0"/>
              </a:rPr>
              <a:t>Mission Statement | Strategic Focus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BF80FE8-572D-D12D-6A00-115315ED64C6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>
                <a:latin typeface="Georgia" panose="02040502050405020303" pitchFamily="18" charset="0"/>
              </a:rPr>
              <a:t>The MCYVPC activates community partners to prevent youth violence in Indianapolis through 2 strategic initiatives: (1) Advocate for system-level change, and (2) Champion direct support for youth and families.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en-US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>
                <a:latin typeface="Georgia" panose="02040502050405020303" pitchFamily="18" charset="0"/>
              </a:rPr>
              <a:t>The MCYVPC convenes community stakeholders, conducts research, provides leadership, and empowers people to create opportunities that build more peaceful homes, schools, neighborhoods, and workplaces.</a:t>
            </a:r>
          </a:p>
        </p:txBody>
      </p:sp>
    </p:spTree>
    <p:extLst>
      <p:ext uri="{BB962C8B-B14F-4D97-AF65-F5344CB8AC3E}">
        <p14:creationId xmlns:p14="http://schemas.microsoft.com/office/powerpoint/2010/main" val="353203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A5BD-1CE6-BA2B-34D7-DF78E9A7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latin typeface="Georgia" panose="02040502050405020303" pitchFamily="18" charset="0"/>
              </a:rPr>
              <a:t>Steering team</a:t>
            </a:r>
          </a:p>
        </p:txBody>
      </p:sp>
      <p:pic>
        <p:nvPicPr>
          <p:cNvPr id="8" name="Content Placeholder 7" descr="A group of people standing in front of a projection screen&#10;&#10;Description automatically generated">
            <a:extLst>
              <a:ext uri="{FF2B5EF4-FFF2-40B4-BE49-F238E27FC236}">
                <a16:creationId xmlns:a16="http://schemas.microsoft.com/office/drawing/2014/main" id="{42C9EEC9-F531-D67D-2C1A-CB7BEA978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CFAE3F-0940-4EF6-36A7-45FB77B26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6699" y="3752850"/>
            <a:ext cx="841248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Elected Co-chair: Tiffany Davis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Appointed Co-chair: Corey Davis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Member-at-Large: Anthony Beverly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Crisis Response Task Force Lead: Della Brown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Family Care Task Force Co-Leads: Brian Shobe, Carey Haley Wong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Policy Task Force Lead: Jake Brosius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Trauma Task Force Lead: Beatrice Beverly 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Youth Employment Task Force Co-Leads: </a:t>
            </a:r>
            <a:r>
              <a:rPr lang="en-US" sz="1800" dirty="0" err="1">
                <a:latin typeface="Georgia" panose="02040502050405020303" pitchFamily="18" charset="0"/>
              </a:rPr>
              <a:t>LaShauna</a:t>
            </a:r>
            <a:r>
              <a:rPr lang="en-US" sz="1800" dirty="0">
                <a:latin typeface="Georgia" panose="02040502050405020303" pitchFamily="18" charset="0"/>
              </a:rPr>
              <a:t> Triplett, Rodney Francis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Youth Voices Task Force Lead: Mickey Carrothers</a:t>
            </a:r>
          </a:p>
          <a:p>
            <a:pPr marL="2857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Coalition Coordinator: Becca McCracken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DD79D-2FDF-1690-8686-4DB3431F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US" kern="12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60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499B4-F38D-0B3A-EEC2-2B10F39F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Georgia" panose="02040502050405020303" pitchFamily="18" charset="0"/>
              </a:rPr>
              <a:t>New Business / Agenda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3F0054-2317-C10E-238A-C9AE588D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Georgia"/>
              </a:rPr>
              <a:t>Check-in via the QR code</a:t>
            </a:r>
          </a:p>
          <a:p>
            <a:r>
              <a:rPr lang="en-US" sz="2400" dirty="0">
                <a:latin typeface="Georgia"/>
              </a:rPr>
              <a:t>Welcome</a:t>
            </a:r>
          </a:p>
          <a:p>
            <a:r>
              <a:rPr lang="en-US" sz="2400">
                <a:latin typeface="Georgia"/>
              </a:rPr>
              <a:t>Intern Projects </a:t>
            </a:r>
            <a:endParaRPr lang="en-US" sz="2400" dirty="0">
              <a:latin typeface="Georgia"/>
            </a:endParaRPr>
          </a:p>
          <a:p>
            <a:r>
              <a:rPr lang="en-US" sz="2400" dirty="0">
                <a:latin typeface="Georgia"/>
              </a:rPr>
              <a:t>Lizzy </a:t>
            </a:r>
            <a:r>
              <a:rPr lang="en-US" sz="2400" dirty="0" err="1">
                <a:latin typeface="Georgia"/>
              </a:rPr>
              <a:t>McGrevy</a:t>
            </a:r>
            <a:r>
              <a:rPr lang="en-US" sz="2400" dirty="0">
                <a:latin typeface="Georgia"/>
              </a:rPr>
              <a:t>, Indiana 211</a:t>
            </a:r>
          </a:p>
          <a:p>
            <a:r>
              <a:rPr lang="en-US" sz="2400" dirty="0">
                <a:latin typeface="Georgia"/>
              </a:rPr>
              <a:t>Tiera </a:t>
            </a:r>
            <a:r>
              <a:rPr lang="en-US" sz="2400" dirty="0" err="1">
                <a:latin typeface="Georgia"/>
              </a:rPr>
              <a:t>Howleit</a:t>
            </a:r>
            <a:r>
              <a:rPr lang="en-US" sz="2400" dirty="0">
                <a:latin typeface="Georgia"/>
              </a:rPr>
              <a:t>, Lady Justice and I - Elevating and uplifting the voices and stories of those directly impacted by the Criminal Justice System</a:t>
            </a:r>
          </a:p>
          <a:p>
            <a:r>
              <a:rPr lang="en-US" sz="2400" dirty="0">
                <a:latin typeface="Georgia"/>
              </a:rPr>
              <a:t>Task Force Break-Outs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B8BA5-C554-A88D-8B42-A6B78E83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“Love Is” Campaign</a:t>
            </a:r>
            <a:endParaRPr lang="en-US" b="1" dirty="0">
              <a:latin typeface="Georgia" panose="02040502050405020303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Description: Focus on the importance of connection and relationships to encourage empathy and collaboration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Interns: </a:t>
            </a:r>
            <a:r>
              <a:rPr lang="en-US" dirty="0" err="1">
                <a:latin typeface="Georgia" panose="02040502050405020303" pitchFamily="18" charset="0"/>
              </a:rPr>
              <a:t>Deija</a:t>
            </a:r>
            <a:r>
              <a:rPr lang="en-US" dirty="0">
                <a:latin typeface="Georgia" panose="02040502050405020303" pitchFamily="18" charset="0"/>
              </a:rPr>
              <a:t> Williams, </a:t>
            </a:r>
            <a:r>
              <a:rPr lang="en-US" dirty="0" err="1">
                <a:latin typeface="Georgia" panose="02040502050405020303" pitchFamily="18" charset="0"/>
              </a:rPr>
              <a:t>Kamea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McClam</a:t>
            </a:r>
            <a:r>
              <a:rPr lang="en-US" dirty="0">
                <a:latin typeface="Georgia" panose="02040502050405020303" pitchFamily="18" charset="0"/>
              </a:rPr>
              <a:t>, Isaiah Jones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Supervisor: Della Brown, Indy Peace Fellowship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Date: Sunday, </a:t>
            </a:r>
            <a:r>
              <a:rPr lang="en-US">
                <a:latin typeface="Georgia" panose="02040502050405020303" pitchFamily="18" charset="0"/>
              </a:rPr>
              <a:t>September 3, 2:00 – 7:00 </a:t>
            </a:r>
            <a:r>
              <a:rPr lang="en-US" dirty="0">
                <a:latin typeface="Georgia" panose="02040502050405020303" pitchFamily="18" charset="0"/>
              </a:rPr>
              <a:t>pm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8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Youth Power Expo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Description: Focus on supporting families and children with activities for kids and access to family services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Interns: </a:t>
            </a:r>
            <a:r>
              <a:rPr lang="en-US" dirty="0" err="1">
                <a:latin typeface="Georgia" panose="02040502050405020303" pitchFamily="18" charset="0"/>
              </a:rPr>
              <a:t>Malaikah</a:t>
            </a:r>
            <a:r>
              <a:rPr lang="en-US" dirty="0">
                <a:latin typeface="Georgia" panose="02040502050405020303" pitchFamily="18" charset="0"/>
              </a:rPr>
              <a:t> Palmer, </a:t>
            </a:r>
            <a:r>
              <a:rPr lang="en-US" dirty="0" err="1">
                <a:latin typeface="Georgia" panose="02040502050405020303" pitchFamily="18" charset="0"/>
              </a:rPr>
              <a:t>Andrese</a:t>
            </a:r>
            <a:r>
              <a:rPr lang="en-US" dirty="0">
                <a:latin typeface="Georgia" panose="02040502050405020303" pitchFamily="18" charset="0"/>
              </a:rPr>
              <a:t> Carroll, Tahj Paris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Supervisor: </a:t>
            </a:r>
            <a:r>
              <a:rPr lang="en-US" dirty="0" err="1">
                <a:latin typeface="Georgia" panose="02040502050405020303" pitchFamily="18" charset="0"/>
              </a:rPr>
              <a:t>LaShauna</a:t>
            </a:r>
            <a:r>
              <a:rPr lang="en-US" dirty="0">
                <a:latin typeface="Georgia" panose="02040502050405020303" pitchFamily="18" charset="0"/>
              </a:rPr>
              <a:t> Triplett, MLT Outreach Center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Date: ?</a:t>
            </a:r>
          </a:p>
        </p:txBody>
      </p:sp>
    </p:spTree>
    <p:extLst>
      <p:ext uri="{BB962C8B-B14F-4D97-AF65-F5344CB8AC3E}">
        <p14:creationId xmlns:p14="http://schemas.microsoft.com/office/powerpoint/2010/main" val="152914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Lived Experience Trauma Informed Response Conference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Description: Build capacity around trauma-informed care, diversity and inclusion, culturally competent care, and racial bias/ implicit bias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Intern: </a:t>
            </a:r>
            <a:r>
              <a:rPr lang="en-US" dirty="0" err="1">
                <a:latin typeface="Georgia" panose="02040502050405020303" pitchFamily="18" charset="0"/>
              </a:rPr>
              <a:t>Lakyah</a:t>
            </a:r>
            <a:r>
              <a:rPr lang="en-US" dirty="0">
                <a:latin typeface="Georgia" panose="02040502050405020303" pitchFamily="18" charset="0"/>
              </a:rPr>
              <a:t> Berry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Supervisor: Beatrice Beverly, </a:t>
            </a:r>
            <a:r>
              <a:rPr lang="en-US" dirty="0" err="1">
                <a:latin typeface="Georgia" panose="02040502050405020303" pitchFamily="18" charset="0"/>
              </a:rPr>
              <a:t>Genesys</a:t>
            </a:r>
            <a:r>
              <a:rPr lang="en-US" dirty="0">
                <a:latin typeface="Georgia" panose="02040502050405020303" pitchFamily="18" charset="0"/>
              </a:rPr>
              <a:t> Solutions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Date: Saturday, September 2, 10:00 am – 3:00 pm</a:t>
            </a:r>
          </a:p>
        </p:txBody>
      </p:sp>
    </p:spTree>
    <p:extLst>
      <p:ext uri="{BB962C8B-B14F-4D97-AF65-F5344CB8AC3E}">
        <p14:creationId xmlns:p14="http://schemas.microsoft.com/office/powerpoint/2010/main" val="298337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Youth Focus Groups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Description: Our mission is to seek youth input on coalition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activities and strategies. Simultaneously, we work towards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gaining insight into the youth’s perspective of violence.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Interns: Timothy </a:t>
            </a:r>
            <a:r>
              <a:rPr lang="en-US" dirty="0" err="1">
                <a:latin typeface="Georgia" panose="02040502050405020303" pitchFamily="18" charset="0"/>
              </a:rPr>
              <a:t>Caminero</a:t>
            </a:r>
            <a:r>
              <a:rPr lang="en-US" dirty="0">
                <a:latin typeface="Georgia" panose="02040502050405020303" pitchFamily="18" charset="0"/>
              </a:rPr>
              <a:t>, Faith </a:t>
            </a:r>
            <a:r>
              <a:rPr lang="en-US" dirty="0" err="1">
                <a:latin typeface="Georgia" panose="02040502050405020303" pitchFamily="18" charset="0"/>
              </a:rPr>
              <a:t>Dahodu</a:t>
            </a:r>
            <a:r>
              <a:rPr lang="en-US" dirty="0">
                <a:latin typeface="Georgia" panose="02040502050405020303" pitchFamily="18" charset="0"/>
              </a:rPr>
              <a:t>, Donovan Harley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Supervisor: Mickey Carrothers, Mission Makai Advocacy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Dates: Tuesday, July 11, 11:00 am – 1:00 pm &amp; Tuesday, July 18, 1:30 – 3:30 pm</a:t>
            </a:r>
          </a:p>
        </p:txBody>
      </p:sp>
    </p:spTree>
    <p:extLst>
      <p:ext uri="{BB962C8B-B14F-4D97-AF65-F5344CB8AC3E}">
        <p14:creationId xmlns:p14="http://schemas.microsoft.com/office/powerpoint/2010/main" val="30970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ACDF5-AEE3-DCA2-B22A-CD01BFC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45162" cy="118895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Educational Seminars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F46B5-AD8B-152A-FD07-C7E5F4AE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F5986B4-D85D-8173-A5B4-2E7B97A9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69280"/>
            <a:ext cx="914400" cy="9144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DCAAC-A420-20B2-ADDC-703B22424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2596896"/>
            <a:ext cx="10140696" cy="343814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Description: Educate media about better ways to report on youth violence, shifting the narrative from acts of violence to prevention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Intern: Micah Johnson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Supervisor: Carey Haley Wong, Child Advocates</a:t>
            </a:r>
          </a:p>
        </p:txBody>
      </p:sp>
    </p:spTree>
    <p:extLst>
      <p:ext uri="{BB962C8B-B14F-4D97-AF65-F5344CB8AC3E}">
        <p14:creationId xmlns:p14="http://schemas.microsoft.com/office/powerpoint/2010/main" val="2056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0D6C979184E4FB746B64E1FF102DE" ma:contentTypeVersion="17" ma:contentTypeDescription="Create a new document." ma:contentTypeScope="" ma:versionID="6454d35f2c26da4604c94cc8a312e0e3">
  <xsd:schema xmlns:xsd="http://www.w3.org/2001/XMLSchema" xmlns:xs="http://www.w3.org/2001/XMLSchema" xmlns:p="http://schemas.microsoft.com/office/2006/metadata/properties" xmlns:ns3="567c391d-11f4-4193-ac01-74cecdb50582" xmlns:ns4="46ef42d3-8bd0-41fd-b29e-2aef05947793" targetNamespace="http://schemas.microsoft.com/office/2006/metadata/properties" ma:root="true" ma:fieldsID="b08e883d016e35d4c225a922d263e166" ns3:_="" ns4:_="">
    <xsd:import namespace="567c391d-11f4-4193-ac01-74cecdb50582"/>
    <xsd:import namespace="46ef42d3-8bd0-41fd-b29e-2aef059477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  <xsd:element ref="ns4:MediaLengthInSeconds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c391d-11f4-4193-ac01-74cecdb505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f42d3-8bd0-41fd-b29e-2aef05947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ef42d3-8bd0-41fd-b29e-2aef05947793" xsi:nil="true"/>
  </documentManagement>
</p:properties>
</file>

<file path=customXml/itemProps1.xml><?xml version="1.0" encoding="utf-8"?>
<ds:datastoreItem xmlns:ds="http://schemas.openxmlformats.org/officeDocument/2006/customXml" ds:itemID="{51426365-4244-46B3-BE65-C858E4F45A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6B8338-9041-4384-8ACF-F6D7FC8E1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c391d-11f4-4193-ac01-74cecdb50582"/>
    <ds:schemaRef ds:uri="46ef42d3-8bd0-41fd-b29e-2aef05947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A6CC7D-7DE5-4494-9A95-4C9D63A63025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46ef42d3-8bd0-41fd-b29e-2aef05947793"/>
    <ds:schemaRef ds:uri="http://schemas.microsoft.com/office/2006/documentManagement/types"/>
    <ds:schemaRef ds:uri="567c391d-11f4-4193-ac01-74cecdb50582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661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Greycliff</vt:lpstr>
      <vt:lpstr>HK Grotesk Bold</vt:lpstr>
      <vt:lpstr>Playlist Script</vt:lpstr>
      <vt:lpstr>Office Theme</vt:lpstr>
      <vt:lpstr>PowerPoint Presentation</vt:lpstr>
      <vt:lpstr>Mission Statement | Strategic Focus</vt:lpstr>
      <vt:lpstr>Steering team</vt:lpstr>
      <vt:lpstr>New Business / Agenda</vt:lpstr>
      <vt:lpstr>“Love Is” Campaign</vt:lpstr>
      <vt:lpstr>Youth Power Expo</vt:lpstr>
      <vt:lpstr>Lived Experience Trauma Informed Response Conference</vt:lpstr>
      <vt:lpstr>Youth Focus Groups </vt:lpstr>
      <vt:lpstr>Educational Seminars</vt:lpstr>
      <vt:lpstr>Family Care</vt:lpstr>
      <vt:lpstr>Lizzy McGrevy</vt:lpstr>
      <vt:lpstr>Tiera Howleit</vt:lpstr>
      <vt:lpstr>Task Force Break-Outs  Pick a task force to join for discussion.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1 Coalition Meeting</dc:title>
  <dc:creator>Rebecca McCracken</dc:creator>
  <cp:lastModifiedBy>Rebecca McCracken</cp:lastModifiedBy>
  <cp:revision>3</cp:revision>
  <cp:lastPrinted>2023-07-18T18:55:26Z</cp:lastPrinted>
  <dcterms:created xsi:type="dcterms:W3CDTF">2023-01-14T01:23:58Z</dcterms:created>
  <dcterms:modified xsi:type="dcterms:W3CDTF">2023-07-19T18:07:46Z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0x010100DA50D6C979184E4FB746B64E1FF102DE</vt:lpwstr>
  </property>
</Properties>
</file>