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420" r:id="rId6"/>
    <p:sldId id="260" r:id="rId7"/>
    <p:sldId id="257" r:id="rId8"/>
    <p:sldId id="419" r:id="rId9"/>
    <p:sldId id="422" r:id="rId10"/>
    <p:sldId id="390" r:id="rId11"/>
    <p:sldId id="425" r:id="rId12"/>
    <p:sldId id="424" r:id="rId13"/>
    <p:sldId id="427" r:id="rId14"/>
    <p:sldId id="423" r:id="rId15"/>
    <p:sldId id="426" r:id="rId16"/>
    <p:sldId id="421" r:id="rId17"/>
    <p:sldId id="302" r:id="rId1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0E03A83-037C-43D8-9AB3-7CDDB07D5DB8}">
          <p14:sldIdLst>
            <p14:sldId id="256"/>
            <p14:sldId id="420"/>
            <p14:sldId id="260"/>
            <p14:sldId id="257"/>
            <p14:sldId id="419"/>
            <p14:sldId id="422"/>
            <p14:sldId id="390"/>
            <p14:sldId id="425"/>
            <p14:sldId id="424"/>
            <p14:sldId id="427"/>
            <p14:sldId id="423"/>
            <p14:sldId id="426"/>
            <p14:sldId id="421"/>
            <p14:sldId id="30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6D8B91-B27E-4DBE-BE49-A050C24CB89E}" v="22" dt="2024-03-20T11:32:29.8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2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McCracken" userId="7250035f-fa11-4237-ac6a-bc59883fbe2e" providerId="ADAL" clId="{676D8B91-B27E-4DBE-BE49-A050C24CB89E}"/>
    <pc:docChg chg="undo redo custSel addSld delSld modSld sldOrd modSection">
      <pc:chgData name="Rebecca McCracken" userId="7250035f-fa11-4237-ac6a-bc59883fbe2e" providerId="ADAL" clId="{676D8B91-B27E-4DBE-BE49-A050C24CB89E}" dt="2024-03-20T11:32:51.098" v="595" actId="26606"/>
      <pc:docMkLst>
        <pc:docMk/>
      </pc:docMkLst>
      <pc:sldChg chg="modSp mod">
        <pc:chgData name="Rebecca McCracken" userId="7250035f-fa11-4237-ac6a-bc59883fbe2e" providerId="ADAL" clId="{676D8B91-B27E-4DBE-BE49-A050C24CB89E}" dt="2024-02-15T14:17:31.771" v="62"/>
        <pc:sldMkLst>
          <pc:docMk/>
          <pc:sldMk cId="3386695882" sldId="257"/>
        </pc:sldMkLst>
        <pc:spChg chg="mod">
          <ac:chgData name="Rebecca McCracken" userId="7250035f-fa11-4237-ac6a-bc59883fbe2e" providerId="ADAL" clId="{676D8B91-B27E-4DBE-BE49-A050C24CB89E}" dt="2024-02-15T14:17:31.771" v="62"/>
          <ac:spMkLst>
            <pc:docMk/>
            <pc:sldMk cId="3386695882" sldId="257"/>
            <ac:spMk id="8" creationId="{7B3F0054-2317-C10E-238A-C9AE588D55F7}"/>
          </ac:spMkLst>
        </pc:spChg>
      </pc:sldChg>
      <pc:sldChg chg="ord">
        <pc:chgData name="Rebecca McCracken" userId="7250035f-fa11-4237-ac6a-bc59883fbe2e" providerId="ADAL" clId="{676D8B91-B27E-4DBE-BE49-A050C24CB89E}" dt="2024-03-18T13:56:33.789" v="567"/>
        <pc:sldMkLst>
          <pc:docMk/>
          <pc:sldMk cId="1865736528" sldId="302"/>
        </pc:sldMkLst>
      </pc:sldChg>
      <pc:sldChg chg="del">
        <pc:chgData name="Rebecca McCracken" userId="7250035f-fa11-4237-ac6a-bc59883fbe2e" providerId="ADAL" clId="{676D8B91-B27E-4DBE-BE49-A050C24CB89E}" dt="2024-02-15T14:13:17.651" v="20" actId="2696"/>
        <pc:sldMkLst>
          <pc:docMk/>
          <pc:sldMk cId="3345280078" sldId="371"/>
        </pc:sldMkLst>
      </pc:sldChg>
      <pc:sldChg chg="del">
        <pc:chgData name="Rebecca McCracken" userId="7250035f-fa11-4237-ac6a-bc59883fbe2e" providerId="ADAL" clId="{676D8B91-B27E-4DBE-BE49-A050C24CB89E}" dt="2024-02-15T14:13:31.709" v="24" actId="2696"/>
        <pc:sldMkLst>
          <pc:docMk/>
          <pc:sldMk cId="1119153053" sldId="381"/>
        </pc:sldMkLst>
      </pc:sldChg>
      <pc:sldChg chg="del">
        <pc:chgData name="Rebecca McCracken" userId="7250035f-fa11-4237-ac6a-bc59883fbe2e" providerId="ADAL" clId="{676D8B91-B27E-4DBE-BE49-A050C24CB89E}" dt="2024-02-15T14:13:12.643" v="19" actId="2696"/>
        <pc:sldMkLst>
          <pc:docMk/>
          <pc:sldMk cId="2628606789" sldId="418"/>
        </pc:sldMkLst>
      </pc:sldChg>
      <pc:sldChg chg="addSp delSp modSp mod">
        <pc:chgData name="Rebecca McCracken" userId="7250035f-fa11-4237-ac6a-bc59883fbe2e" providerId="ADAL" clId="{676D8B91-B27E-4DBE-BE49-A050C24CB89E}" dt="2024-03-20T11:32:51.098" v="595" actId="26606"/>
        <pc:sldMkLst>
          <pc:docMk/>
          <pc:sldMk cId="2282133118" sldId="419"/>
        </pc:sldMkLst>
        <pc:spChg chg="mod">
          <ac:chgData name="Rebecca McCracken" userId="7250035f-fa11-4237-ac6a-bc59883fbe2e" providerId="ADAL" clId="{676D8B91-B27E-4DBE-BE49-A050C24CB89E}" dt="2024-03-20T11:32:51.098" v="595" actId="26606"/>
          <ac:spMkLst>
            <pc:docMk/>
            <pc:sldMk cId="2282133118" sldId="419"/>
            <ac:spMk id="2" creationId="{8C4ACDF5-AEE3-DCA2-B22A-CD01BFC38B93}"/>
          </ac:spMkLst>
        </pc:spChg>
        <pc:spChg chg="mod">
          <ac:chgData name="Rebecca McCracken" userId="7250035f-fa11-4237-ac6a-bc59883fbe2e" providerId="ADAL" clId="{676D8B91-B27E-4DBE-BE49-A050C24CB89E}" dt="2024-03-20T11:32:51.098" v="595" actId="26606"/>
          <ac:spMkLst>
            <pc:docMk/>
            <pc:sldMk cId="2282133118" sldId="419"/>
            <ac:spMk id="5" creationId="{6DCA3FC5-4E40-660E-7B04-4A0663E89FCF}"/>
          </ac:spMkLst>
        </pc:spChg>
        <pc:spChg chg="del">
          <ac:chgData name="Rebecca McCracken" userId="7250035f-fa11-4237-ac6a-bc59883fbe2e" providerId="ADAL" clId="{676D8B91-B27E-4DBE-BE49-A050C24CB89E}" dt="2024-03-20T11:32:51.098" v="595" actId="26606"/>
          <ac:spMkLst>
            <pc:docMk/>
            <pc:sldMk cId="2282133118" sldId="419"/>
            <ac:spMk id="20" creationId="{777A147A-9ED8-46B4-8660-1B3C2AA880B5}"/>
          </ac:spMkLst>
        </pc:spChg>
        <pc:spChg chg="del">
          <ac:chgData name="Rebecca McCracken" userId="7250035f-fa11-4237-ac6a-bc59883fbe2e" providerId="ADAL" clId="{676D8B91-B27E-4DBE-BE49-A050C24CB89E}" dt="2024-03-20T11:32:51.098" v="595" actId="26606"/>
          <ac:spMkLst>
            <pc:docMk/>
            <pc:sldMk cId="2282133118" sldId="419"/>
            <ac:spMk id="22" creationId="{5D6C15A0-C087-4593-8414-2B4EC1CDC3DE}"/>
          </ac:spMkLst>
        </pc:spChg>
        <pc:spChg chg="add">
          <ac:chgData name="Rebecca McCracken" userId="7250035f-fa11-4237-ac6a-bc59883fbe2e" providerId="ADAL" clId="{676D8B91-B27E-4DBE-BE49-A050C24CB89E}" dt="2024-03-20T11:32:51.098" v="595" actId="26606"/>
          <ac:spMkLst>
            <pc:docMk/>
            <pc:sldMk cId="2282133118" sldId="419"/>
            <ac:spMk id="27" creationId="{45D37F4E-DDB4-456B-97E0-9937730A039F}"/>
          </ac:spMkLst>
        </pc:spChg>
        <pc:spChg chg="add">
          <ac:chgData name="Rebecca McCracken" userId="7250035f-fa11-4237-ac6a-bc59883fbe2e" providerId="ADAL" clId="{676D8B91-B27E-4DBE-BE49-A050C24CB89E}" dt="2024-03-20T11:32:51.098" v="595" actId="26606"/>
          <ac:spMkLst>
            <pc:docMk/>
            <pc:sldMk cId="2282133118" sldId="419"/>
            <ac:spMk id="29" creationId="{B2DD41CD-8F47-4F56-AD12-4E2FF7696987}"/>
          </ac:spMkLst>
        </pc:spChg>
        <pc:picChg chg="add mod ord">
          <ac:chgData name="Rebecca McCracken" userId="7250035f-fa11-4237-ac6a-bc59883fbe2e" providerId="ADAL" clId="{676D8B91-B27E-4DBE-BE49-A050C24CB89E}" dt="2024-03-20T11:32:51.098" v="595" actId="26606"/>
          <ac:picMkLst>
            <pc:docMk/>
            <pc:sldMk cId="2282133118" sldId="419"/>
            <ac:picMk id="7" creationId="{059E7F21-A161-4EA2-3B91-9F9DEB60F242}"/>
          </ac:picMkLst>
        </pc:picChg>
      </pc:sldChg>
      <pc:sldChg chg="modSp add mod ord">
        <pc:chgData name="Rebecca McCracken" userId="7250035f-fa11-4237-ac6a-bc59883fbe2e" providerId="ADAL" clId="{676D8B91-B27E-4DBE-BE49-A050C24CB89E}" dt="2024-03-18T13:57:02.986" v="573"/>
        <pc:sldMkLst>
          <pc:docMk/>
          <pc:sldMk cId="2395503291" sldId="421"/>
        </pc:sldMkLst>
        <pc:spChg chg="mod">
          <ac:chgData name="Rebecca McCracken" userId="7250035f-fa11-4237-ac6a-bc59883fbe2e" providerId="ADAL" clId="{676D8B91-B27E-4DBE-BE49-A050C24CB89E}" dt="2024-02-15T14:16:36.837" v="43" actId="20577"/>
          <ac:spMkLst>
            <pc:docMk/>
            <pc:sldMk cId="2395503291" sldId="421"/>
            <ac:spMk id="2" creationId="{5ABF8FA4-95CB-C5E4-7FD3-591E6792C5E4}"/>
          </ac:spMkLst>
        </pc:spChg>
        <pc:spChg chg="mod">
          <ac:chgData name="Rebecca McCracken" userId="7250035f-fa11-4237-ac6a-bc59883fbe2e" providerId="ADAL" clId="{676D8B91-B27E-4DBE-BE49-A050C24CB89E}" dt="2024-02-15T14:17:15.812" v="60" actId="404"/>
          <ac:spMkLst>
            <pc:docMk/>
            <pc:sldMk cId="2395503291" sldId="421"/>
            <ac:spMk id="8" creationId="{5D206E3F-91D2-FA6E-BF9E-B0E29D4F5BBE}"/>
          </ac:spMkLst>
        </pc:spChg>
      </pc:sldChg>
      <pc:sldChg chg="addSp delSp modSp add mod ord">
        <pc:chgData name="Rebecca McCracken" userId="7250035f-fa11-4237-ac6a-bc59883fbe2e" providerId="ADAL" clId="{676D8B91-B27E-4DBE-BE49-A050C24CB89E}" dt="2024-02-21T18:57:29.956" v="201" actId="1035"/>
        <pc:sldMkLst>
          <pc:docMk/>
          <pc:sldMk cId="2138215060" sldId="422"/>
        </pc:sldMkLst>
        <pc:spChg chg="mod">
          <ac:chgData name="Rebecca McCracken" userId="7250035f-fa11-4237-ac6a-bc59883fbe2e" providerId="ADAL" clId="{676D8B91-B27E-4DBE-BE49-A050C24CB89E}" dt="2024-02-21T18:57:29.956" v="201" actId="1035"/>
          <ac:spMkLst>
            <pc:docMk/>
            <pc:sldMk cId="2138215060" sldId="422"/>
            <ac:spMk id="2" creationId="{EFCC48CA-3050-A9E9-6E57-D27139C10AB1}"/>
          </ac:spMkLst>
        </pc:spChg>
        <pc:spChg chg="add del mod">
          <ac:chgData name="Rebecca McCracken" userId="7250035f-fa11-4237-ac6a-bc59883fbe2e" providerId="ADAL" clId="{676D8B91-B27E-4DBE-BE49-A050C24CB89E}" dt="2024-02-21T17:37:53.765" v="75" actId="478"/>
          <ac:spMkLst>
            <pc:docMk/>
            <pc:sldMk cId="2138215060" sldId="422"/>
            <ac:spMk id="4" creationId="{AE0DEAD1-1D2F-F2E7-E8BD-7B0718A15504}"/>
          </ac:spMkLst>
        </pc:spChg>
        <pc:spChg chg="mod">
          <ac:chgData name="Rebecca McCracken" userId="7250035f-fa11-4237-ac6a-bc59883fbe2e" providerId="ADAL" clId="{676D8B91-B27E-4DBE-BE49-A050C24CB89E}" dt="2024-02-21T18:56:26.064" v="188" actId="9"/>
          <ac:spMkLst>
            <pc:docMk/>
            <pc:sldMk cId="2138215060" sldId="422"/>
            <ac:spMk id="12" creationId="{3DD76A63-83DA-C1A2-A3A4-F5AA21C85AA5}"/>
          </ac:spMkLst>
        </pc:spChg>
        <pc:graphicFrameChg chg="add mod">
          <ac:chgData name="Rebecca McCracken" userId="7250035f-fa11-4237-ac6a-bc59883fbe2e" providerId="ADAL" clId="{676D8B91-B27E-4DBE-BE49-A050C24CB89E}" dt="2024-02-21T18:29:12.875" v="84"/>
          <ac:graphicFrameMkLst>
            <pc:docMk/>
            <pc:sldMk cId="2138215060" sldId="422"/>
            <ac:graphicFrameMk id="5" creationId="{E724745A-7585-96D6-C887-56F8FED8B6C4}"/>
          </ac:graphicFrameMkLst>
        </pc:graphicFrameChg>
        <pc:picChg chg="del">
          <ac:chgData name="Rebecca McCracken" userId="7250035f-fa11-4237-ac6a-bc59883fbe2e" providerId="ADAL" clId="{676D8B91-B27E-4DBE-BE49-A050C24CB89E}" dt="2024-02-21T17:37:32.170" v="69" actId="478"/>
          <ac:picMkLst>
            <pc:docMk/>
            <pc:sldMk cId="2138215060" sldId="422"/>
            <ac:picMk id="8" creationId="{C3AE71F1-B248-7855-A1A6-8C2DBEEF8447}"/>
          </ac:picMkLst>
        </pc:picChg>
      </pc:sldChg>
      <pc:sldChg chg="add del">
        <pc:chgData name="Rebecca McCracken" userId="7250035f-fa11-4237-ac6a-bc59883fbe2e" providerId="ADAL" clId="{676D8B91-B27E-4DBE-BE49-A050C24CB89E}" dt="2024-02-21T17:37:21.778" v="67" actId="2696"/>
        <pc:sldMkLst>
          <pc:docMk/>
          <pc:sldMk cId="3632380045" sldId="422"/>
        </pc:sldMkLst>
      </pc:sldChg>
      <pc:sldChg chg="addSp delSp modSp new mod setBg">
        <pc:chgData name="Rebecca McCracken" userId="7250035f-fa11-4237-ac6a-bc59883fbe2e" providerId="ADAL" clId="{676D8B91-B27E-4DBE-BE49-A050C24CB89E}" dt="2024-03-18T12:43:44.986" v="241" actId="555"/>
        <pc:sldMkLst>
          <pc:docMk/>
          <pc:sldMk cId="2034395287" sldId="423"/>
        </pc:sldMkLst>
        <pc:spChg chg="mod">
          <ac:chgData name="Rebecca McCracken" userId="7250035f-fa11-4237-ac6a-bc59883fbe2e" providerId="ADAL" clId="{676D8B91-B27E-4DBE-BE49-A050C24CB89E}" dt="2024-03-18T12:38:06.793" v="208" actId="108"/>
          <ac:spMkLst>
            <pc:docMk/>
            <pc:sldMk cId="2034395287" sldId="423"/>
            <ac:spMk id="2" creationId="{523B82F6-0BDA-C5CA-8843-5D08B57AA3EB}"/>
          </ac:spMkLst>
        </pc:spChg>
        <pc:spChg chg="del">
          <ac:chgData name="Rebecca McCracken" userId="7250035f-fa11-4237-ac6a-bc59883fbe2e" providerId="ADAL" clId="{676D8B91-B27E-4DBE-BE49-A050C24CB89E}" dt="2024-03-18T12:37:24.559" v="203" actId="931"/>
          <ac:spMkLst>
            <pc:docMk/>
            <pc:sldMk cId="2034395287" sldId="423"/>
            <ac:spMk id="3" creationId="{EBBCCB20-83A4-3DEE-92B6-79F94E692BF6}"/>
          </ac:spMkLst>
        </pc:spChg>
        <pc:spChg chg="mod">
          <ac:chgData name="Rebecca McCracken" userId="7250035f-fa11-4237-ac6a-bc59883fbe2e" providerId="ADAL" clId="{676D8B91-B27E-4DBE-BE49-A050C24CB89E}" dt="2024-03-18T12:37:33.274" v="206" actId="26606"/>
          <ac:spMkLst>
            <pc:docMk/>
            <pc:sldMk cId="2034395287" sldId="423"/>
            <ac:spMk id="4" creationId="{84C62A24-7C6F-E583-6804-F43C4E405BAB}"/>
          </ac:spMkLst>
        </pc:spChg>
        <pc:spChg chg="add">
          <ac:chgData name="Rebecca McCracken" userId="7250035f-fa11-4237-ac6a-bc59883fbe2e" providerId="ADAL" clId="{676D8B91-B27E-4DBE-BE49-A050C24CB89E}" dt="2024-03-18T12:39:57.471" v="214"/>
          <ac:spMkLst>
            <pc:docMk/>
            <pc:sldMk cId="2034395287" sldId="423"/>
            <ac:spMk id="7" creationId="{E170614D-7128-CC5C-7808-071B8987AB5A}"/>
          </ac:spMkLst>
        </pc:spChg>
        <pc:spChg chg="add mod">
          <ac:chgData name="Rebecca McCracken" userId="7250035f-fa11-4237-ac6a-bc59883fbe2e" providerId="ADAL" clId="{676D8B91-B27E-4DBE-BE49-A050C24CB89E}" dt="2024-03-18T12:43:44.986" v="241" actId="555"/>
          <ac:spMkLst>
            <pc:docMk/>
            <pc:sldMk cId="2034395287" sldId="423"/>
            <ac:spMk id="10" creationId="{DDDDA10B-DC68-9AF7-AB84-16ED77A13D62}"/>
          </ac:spMkLst>
        </pc:spChg>
        <pc:spChg chg="add">
          <ac:chgData name="Rebecca McCracken" userId="7250035f-fa11-4237-ac6a-bc59883fbe2e" providerId="ADAL" clId="{676D8B91-B27E-4DBE-BE49-A050C24CB89E}" dt="2024-03-18T12:37:33.274" v="206" actId="26606"/>
          <ac:spMkLst>
            <pc:docMk/>
            <pc:sldMk cId="2034395287" sldId="423"/>
            <ac:spMk id="13" creationId="{F13C74B1-5B17-4795-BED0-7140497B445A}"/>
          </ac:spMkLst>
        </pc:spChg>
        <pc:spChg chg="add">
          <ac:chgData name="Rebecca McCracken" userId="7250035f-fa11-4237-ac6a-bc59883fbe2e" providerId="ADAL" clId="{676D8B91-B27E-4DBE-BE49-A050C24CB89E}" dt="2024-03-18T12:37:33.274" v="206" actId="26606"/>
          <ac:spMkLst>
            <pc:docMk/>
            <pc:sldMk cId="2034395287" sldId="423"/>
            <ac:spMk id="15" creationId="{D4974D33-8DC5-464E-8C6D-BE58F0669C17}"/>
          </ac:spMkLst>
        </pc:spChg>
        <pc:picChg chg="add mod">
          <ac:chgData name="Rebecca McCracken" userId="7250035f-fa11-4237-ac6a-bc59883fbe2e" providerId="ADAL" clId="{676D8B91-B27E-4DBE-BE49-A050C24CB89E}" dt="2024-03-18T12:37:33.274" v="206" actId="26606"/>
          <ac:picMkLst>
            <pc:docMk/>
            <pc:sldMk cId="2034395287" sldId="423"/>
            <ac:picMk id="6" creationId="{19E4A041-DAF2-0AFD-14A4-6A8F4F0FDA28}"/>
          </ac:picMkLst>
        </pc:picChg>
        <pc:picChg chg="add mod">
          <ac:chgData name="Rebecca McCracken" userId="7250035f-fa11-4237-ac6a-bc59883fbe2e" providerId="ADAL" clId="{676D8B91-B27E-4DBE-BE49-A050C24CB89E}" dt="2024-03-18T12:43:44.986" v="241" actId="555"/>
          <ac:picMkLst>
            <pc:docMk/>
            <pc:sldMk cId="2034395287" sldId="423"/>
            <ac:picMk id="9" creationId="{64C42030-A44D-A491-FD5B-1A2FB48C4ECA}"/>
          </ac:picMkLst>
        </pc:picChg>
      </pc:sldChg>
      <pc:sldChg chg="modSp add mod ord">
        <pc:chgData name="Rebecca McCracken" userId="7250035f-fa11-4237-ac6a-bc59883fbe2e" providerId="ADAL" clId="{676D8B91-B27E-4DBE-BE49-A050C24CB89E}" dt="2024-03-18T13:56:42.071" v="569"/>
        <pc:sldMkLst>
          <pc:docMk/>
          <pc:sldMk cId="55060209" sldId="424"/>
        </pc:sldMkLst>
        <pc:spChg chg="mod">
          <ac:chgData name="Rebecca McCracken" userId="7250035f-fa11-4237-ac6a-bc59883fbe2e" providerId="ADAL" clId="{676D8B91-B27E-4DBE-BE49-A050C24CB89E}" dt="2024-03-18T12:52:50.313" v="339" actId="1076"/>
          <ac:spMkLst>
            <pc:docMk/>
            <pc:sldMk cId="55060209" sldId="424"/>
            <ac:spMk id="2" creationId="{523B82F6-0BDA-C5CA-8843-5D08B57AA3EB}"/>
          </ac:spMkLst>
        </pc:spChg>
        <pc:spChg chg="mod">
          <ac:chgData name="Rebecca McCracken" userId="7250035f-fa11-4237-ac6a-bc59883fbe2e" providerId="ADAL" clId="{676D8B91-B27E-4DBE-BE49-A050C24CB89E}" dt="2024-03-18T12:52:53.926" v="340" actId="1076"/>
          <ac:spMkLst>
            <pc:docMk/>
            <pc:sldMk cId="55060209" sldId="424"/>
            <ac:spMk id="10" creationId="{DDDDA10B-DC68-9AF7-AB84-16ED77A13D62}"/>
          </ac:spMkLst>
        </pc:spChg>
        <pc:picChg chg="mod">
          <ac:chgData name="Rebecca McCracken" userId="7250035f-fa11-4237-ac6a-bc59883fbe2e" providerId="ADAL" clId="{676D8B91-B27E-4DBE-BE49-A050C24CB89E}" dt="2024-03-18T12:45:10.048" v="243" actId="14826"/>
          <ac:picMkLst>
            <pc:docMk/>
            <pc:sldMk cId="55060209" sldId="424"/>
            <ac:picMk id="6" creationId="{19E4A041-DAF2-0AFD-14A4-6A8F4F0FDA28}"/>
          </ac:picMkLst>
        </pc:picChg>
        <pc:picChg chg="mod">
          <ac:chgData name="Rebecca McCracken" userId="7250035f-fa11-4237-ac6a-bc59883fbe2e" providerId="ADAL" clId="{676D8B91-B27E-4DBE-BE49-A050C24CB89E}" dt="2024-03-18T12:46:29.615" v="245" actId="14826"/>
          <ac:picMkLst>
            <pc:docMk/>
            <pc:sldMk cId="55060209" sldId="424"/>
            <ac:picMk id="9" creationId="{64C42030-A44D-A491-FD5B-1A2FB48C4ECA}"/>
          </ac:picMkLst>
        </pc:picChg>
      </pc:sldChg>
      <pc:sldChg chg="del">
        <pc:chgData name="Rebecca McCracken" userId="7250035f-fa11-4237-ac6a-bc59883fbe2e" providerId="ADAL" clId="{676D8B91-B27E-4DBE-BE49-A050C24CB89E}" dt="2024-02-15T14:14:11.935" v="27" actId="2696"/>
        <pc:sldMkLst>
          <pc:docMk/>
          <pc:sldMk cId="3076440808" sldId="424"/>
        </pc:sldMkLst>
      </pc:sldChg>
      <pc:sldChg chg="delSp modSp add mod ord">
        <pc:chgData name="Rebecca McCracken" userId="7250035f-fa11-4237-ac6a-bc59883fbe2e" providerId="ADAL" clId="{676D8B91-B27E-4DBE-BE49-A050C24CB89E}" dt="2024-03-18T13:56:49.578" v="571"/>
        <pc:sldMkLst>
          <pc:docMk/>
          <pc:sldMk cId="2845209068" sldId="425"/>
        </pc:sldMkLst>
        <pc:spChg chg="mod">
          <ac:chgData name="Rebecca McCracken" userId="7250035f-fa11-4237-ac6a-bc59883fbe2e" providerId="ADAL" clId="{676D8B91-B27E-4DBE-BE49-A050C24CB89E}" dt="2024-03-18T13:05:10.819" v="346" actId="27636"/>
          <ac:spMkLst>
            <pc:docMk/>
            <pc:sldMk cId="2845209068" sldId="425"/>
            <ac:spMk id="2" creationId="{523B82F6-0BDA-C5CA-8843-5D08B57AA3EB}"/>
          </ac:spMkLst>
        </pc:spChg>
        <pc:spChg chg="mod">
          <ac:chgData name="Rebecca McCracken" userId="7250035f-fa11-4237-ac6a-bc59883fbe2e" providerId="ADAL" clId="{676D8B91-B27E-4DBE-BE49-A050C24CB89E}" dt="2024-03-18T13:19:14.336" v="453" actId="20578"/>
          <ac:spMkLst>
            <pc:docMk/>
            <pc:sldMk cId="2845209068" sldId="425"/>
            <ac:spMk id="10" creationId="{DDDDA10B-DC68-9AF7-AB84-16ED77A13D62}"/>
          </ac:spMkLst>
        </pc:spChg>
        <pc:picChg chg="mod">
          <ac:chgData name="Rebecca McCracken" userId="7250035f-fa11-4237-ac6a-bc59883fbe2e" providerId="ADAL" clId="{676D8B91-B27E-4DBE-BE49-A050C24CB89E}" dt="2024-03-18T13:04:25.985" v="342" actId="14826"/>
          <ac:picMkLst>
            <pc:docMk/>
            <pc:sldMk cId="2845209068" sldId="425"/>
            <ac:picMk id="6" creationId="{19E4A041-DAF2-0AFD-14A4-6A8F4F0FDA28}"/>
          </ac:picMkLst>
        </pc:picChg>
        <pc:picChg chg="del">
          <ac:chgData name="Rebecca McCracken" userId="7250035f-fa11-4237-ac6a-bc59883fbe2e" providerId="ADAL" clId="{676D8B91-B27E-4DBE-BE49-A050C24CB89E}" dt="2024-03-18T13:04:35.400" v="343" actId="478"/>
          <ac:picMkLst>
            <pc:docMk/>
            <pc:sldMk cId="2845209068" sldId="425"/>
            <ac:picMk id="9" creationId="{64C42030-A44D-A491-FD5B-1A2FB48C4ECA}"/>
          </ac:picMkLst>
        </pc:picChg>
      </pc:sldChg>
      <pc:sldChg chg="del">
        <pc:chgData name="Rebecca McCracken" userId="7250035f-fa11-4237-ac6a-bc59883fbe2e" providerId="ADAL" clId="{676D8B91-B27E-4DBE-BE49-A050C24CB89E}" dt="2024-02-15T14:13:21.092" v="21" actId="2696"/>
        <pc:sldMkLst>
          <pc:docMk/>
          <pc:sldMk cId="3520815852" sldId="425"/>
        </pc:sldMkLst>
      </pc:sldChg>
      <pc:sldChg chg="addSp delSp modSp add mod">
        <pc:chgData name="Rebecca McCracken" userId="7250035f-fa11-4237-ac6a-bc59883fbe2e" providerId="ADAL" clId="{676D8B91-B27E-4DBE-BE49-A050C24CB89E}" dt="2024-03-18T13:55:45.991" v="565" actId="14826"/>
        <pc:sldMkLst>
          <pc:docMk/>
          <pc:sldMk cId="1671599961" sldId="426"/>
        </pc:sldMkLst>
        <pc:spChg chg="mod">
          <ac:chgData name="Rebecca McCracken" userId="7250035f-fa11-4237-ac6a-bc59883fbe2e" providerId="ADAL" clId="{676D8B91-B27E-4DBE-BE49-A050C24CB89E}" dt="2024-03-18T13:51:06.543" v="525" actId="20577"/>
          <ac:spMkLst>
            <pc:docMk/>
            <pc:sldMk cId="1671599961" sldId="426"/>
            <ac:spMk id="2" creationId="{523B82F6-0BDA-C5CA-8843-5D08B57AA3EB}"/>
          </ac:spMkLst>
        </pc:spChg>
        <pc:spChg chg="mod ord">
          <ac:chgData name="Rebecca McCracken" userId="7250035f-fa11-4237-ac6a-bc59883fbe2e" providerId="ADAL" clId="{676D8B91-B27E-4DBE-BE49-A050C24CB89E}" dt="2024-03-18T13:47:27.189" v="467" actId="26606"/>
          <ac:spMkLst>
            <pc:docMk/>
            <pc:sldMk cId="1671599961" sldId="426"/>
            <ac:spMk id="4" creationId="{84C62A24-7C6F-E583-6804-F43C4E405BAB}"/>
          </ac:spMkLst>
        </pc:spChg>
        <pc:spChg chg="ord">
          <ac:chgData name="Rebecca McCracken" userId="7250035f-fa11-4237-ac6a-bc59883fbe2e" providerId="ADAL" clId="{676D8B91-B27E-4DBE-BE49-A050C24CB89E}" dt="2024-03-18T13:47:27.189" v="467" actId="26606"/>
          <ac:spMkLst>
            <pc:docMk/>
            <pc:sldMk cId="1671599961" sldId="426"/>
            <ac:spMk id="7" creationId="{E170614D-7128-CC5C-7808-071B8987AB5A}"/>
          </ac:spMkLst>
        </pc:spChg>
        <pc:spChg chg="mod">
          <ac:chgData name="Rebecca McCracken" userId="7250035f-fa11-4237-ac6a-bc59883fbe2e" providerId="ADAL" clId="{676D8B91-B27E-4DBE-BE49-A050C24CB89E}" dt="2024-03-18T13:54:16.029" v="564"/>
          <ac:spMkLst>
            <pc:docMk/>
            <pc:sldMk cId="1671599961" sldId="426"/>
            <ac:spMk id="10" creationId="{DDDDA10B-DC68-9AF7-AB84-16ED77A13D62}"/>
          </ac:spMkLst>
        </pc:spChg>
        <pc:spChg chg="del">
          <ac:chgData name="Rebecca McCracken" userId="7250035f-fa11-4237-ac6a-bc59883fbe2e" providerId="ADAL" clId="{676D8B91-B27E-4DBE-BE49-A050C24CB89E}" dt="2024-03-18T13:47:27.189" v="467" actId="26606"/>
          <ac:spMkLst>
            <pc:docMk/>
            <pc:sldMk cId="1671599961" sldId="426"/>
            <ac:spMk id="13" creationId="{F13C74B1-5B17-4795-BED0-7140497B445A}"/>
          </ac:spMkLst>
        </pc:spChg>
        <pc:spChg chg="del">
          <ac:chgData name="Rebecca McCracken" userId="7250035f-fa11-4237-ac6a-bc59883fbe2e" providerId="ADAL" clId="{676D8B91-B27E-4DBE-BE49-A050C24CB89E}" dt="2024-03-18T13:47:27.189" v="467" actId="26606"/>
          <ac:spMkLst>
            <pc:docMk/>
            <pc:sldMk cId="1671599961" sldId="426"/>
            <ac:spMk id="15" creationId="{D4974D33-8DC5-464E-8C6D-BE58F0669C17}"/>
          </ac:spMkLst>
        </pc:spChg>
        <pc:spChg chg="add">
          <ac:chgData name="Rebecca McCracken" userId="7250035f-fa11-4237-ac6a-bc59883fbe2e" providerId="ADAL" clId="{676D8B91-B27E-4DBE-BE49-A050C24CB89E}" dt="2024-03-18T13:47:27.189" v="467" actId="26606"/>
          <ac:spMkLst>
            <pc:docMk/>
            <pc:sldMk cId="1671599961" sldId="426"/>
            <ac:spMk id="20" creationId="{69D47016-023F-44BD-981C-50E7A10A6609}"/>
          </ac:spMkLst>
        </pc:spChg>
        <pc:spChg chg="add">
          <ac:chgData name="Rebecca McCracken" userId="7250035f-fa11-4237-ac6a-bc59883fbe2e" providerId="ADAL" clId="{676D8B91-B27E-4DBE-BE49-A050C24CB89E}" dt="2024-03-18T13:47:27.189" v="467" actId="26606"/>
          <ac:spMkLst>
            <pc:docMk/>
            <pc:sldMk cId="1671599961" sldId="426"/>
            <ac:spMk id="22" creationId="{6D8B37B0-0682-433E-BC8D-498C04ABD9A7}"/>
          </ac:spMkLst>
        </pc:spChg>
        <pc:picChg chg="add mod">
          <ac:chgData name="Rebecca McCracken" userId="7250035f-fa11-4237-ac6a-bc59883fbe2e" providerId="ADAL" clId="{676D8B91-B27E-4DBE-BE49-A050C24CB89E}" dt="2024-03-18T13:47:27.189" v="467" actId="26606"/>
          <ac:picMkLst>
            <pc:docMk/>
            <pc:sldMk cId="1671599961" sldId="426"/>
            <ac:picMk id="5" creationId="{13DA2297-A73F-DFF3-AFCD-A49099135641}"/>
          </ac:picMkLst>
        </pc:picChg>
        <pc:picChg chg="del mod">
          <ac:chgData name="Rebecca McCracken" userId="7250035f-fa11-4237-ac6a-bc59883fbe2e" providerId="ADAL" clId="{676D8B91-B27E-4DBE-BE49-A050C24CB89E}" dt="2024-03-18T13:46:59.474" v="463" actId="478"/>
          <ac:picMkLst>
            <pc:docMk/>
            <pc:sldMk cId="1671599961" sldId="426"/>
            <ac:picMk id="6" creationId="{19E4A041-DAF2-0AFD-14A4-6A8F4F0FDA28}"/>
          </ac:picMkLst>
        </pc:picChg>
        <pc:picChg chg="mod">
          <ac:chgData name="Rebecca McCracken" userId="7250035f-fa11-4237-ac6a-bc59883fbe2e" providerId="ADAL" clId="{676D8B91-B27E-4DBE-BE49-A050C24CB89E}" dt="2024-03-18T13:55:45.991" v="565" actId="14826"/>
          <ac:picMkLst>
            <pc:docMk/>
            <pc:sldMk cId="1671599961" sldId="426"/>
            <ac:picMk id="9" creationId="{64C42030-A44D-A491-FD5B-1A2FB48C4ECA}"/>
          </ac:picMkLst>
        </pc:picChg>
      </pc:sldChg>
      <pc:sldChg chg="del">
        <pc:chgData name="Rebecca McCracken" userId="7250035f-fa11-4237-ac6a-bc59883fbe2e" providerId="ADAL" clId="{676D8B91-B27E-4DBE-BE49-A050C24CB89E}" dt="2024-02-15T14:13:24.807" v="22" actId="2696"/>
        <pc:sldMkLst>
          <pc:docMk/>
          <pc:sldMk cId="43505430" sldId="427"/>
        </pc:sldMkLst>
      </pc:sldChg>
      <pc:sldChg chg="modSp add mod ord">
        <pc:chgData name="Rebecca McCracken" userId="7250035f-fa11-4237-ac6a-bc59883fbe2e" providerId="ADAL" clId="{676D8B91-B27E-4DBE-BE49-A050C24CB89E}" dt="2024-03-19T21:49:45.754" v="591"/>
        <pc:sldMkLst>
          <pc:docMk/>
          <pc:sldMk cId="3662204379" sldId="427"/>
        </pc:sldMkLst>
        <pc:spChg chg="mod">
          <ac:chgData name="Rebecca McCracken" userId="7250035f-fa11-4237-ac6a-bc59883fbe2e" providerId="ADAL" clId="{676D8B91-B27E-4DBE-BE49-A050C24CB89E}" dt="2024-03-19T21:49:45.754" v="591"/>
          <ac:spMkLst>
            <pc:docMk/>
            <pc:sldMk cId="3662204379" sldId="427"/>
            <ac:spMk id="2" creationId="{523B82F6-0BDA-C5CA-8843-5D08B57AA3EB}"/>
          </ac:spMkLst>
        </pc:spChg>
        <pc:spChg chg="mod">
          <ac:chgData name="Rebecca McCracken" userId="7250035f-fa11-4237-ac6a-bc59883fbe2e" providerId="ADAL" clId="{676D8B91-B27E-4DBE-BE49-A050C24CB89E}" dt="2024-03-19T21:49:33.308" v="590" actId="20577"/>
          <ac:spMkLst>
            <pc:docMk/>
            <pc:sldMk cId="3662204379" sldId="427"/>
            <ac:spMk id="10" creationId="{DDDDA10B-DC68-9AF7-AB84-16ED77A13D62}"/>
          </ac:spMkLst>
        </pc:spChg>
        <pc:picChg chg="mod">
          <ac:chgData name="Rebecca McCracken" userId="7250035f-fa11-4237-ac6a-bc59883fbe2e" providerId="ADAL" clId="{676D8B91-B27E-4DBE-BE49-A050C24CB89E}" dt="2024-03-19T21:28:14.947" v="577" actId="14826"/>
          <ac:picMkLst>
            <pc:docMk/>
            <pc:sldMk cId="3662204379" sldId="427"/>
            <ac:picMk id="6" creationId="{19E4A041-DAF2-0AFD-14A4-6A8F4F0FDA28}"/>
          </ac:picMkLst>
        </pc:picChg>
      </pc:sldChg>
      <pc:sldChg chg="del">
        <pc:chgData name="Rebecca McCracken" userId="7250035f-fa11-4237-ac6a-bc59883fbe2e" providerId="ADAL" clId="{676D8B91-B27E-4DBE-BE49-A050C24CB89E}" dt="2024-02-15T14:13:28.095" v="23" actId="2696"/>
        <pc:sldMkLst>
          <pc:docMk/>
          <pc:sldMk cId="705233483" sldId="428"/>
        </pc:sldMkLst>
      </pc:sldChg>
      <pc:sldChg chg="del">
        <pc:chgData name="Rebecca McCracken" userId="7250035f-fa11-4237-ac6a-bc59883fbe2e" providerId="ADAL" clId="{676D8B91-B27E-4DBE-BE49-A050C24CB89E}" dt="2024-02-15T14:14:15.661" v="28" actId="2696"/>
        <pc:sldMkLst>
          <pc:docMk/>
          <pc:sldMk cId="2359844457" sldId="429"/>
        </pc:sldMkLst>
      </pc:sldChg>
      <pc:sldChg chg="del">
        <pc:chgData name="Rebecca McCracken" userId="7250035f-fa11-4237-ac6a-bc59883fbe2e" providerId="ADAL" clId="{676D8B91-B27E-4DBE-BE49-A050C24CB89E}" dt="2024-02-15T14:14:22.257" v="30" actId="2696"/>
        <pc:sldMkLst>
          <pc:docMk/>
          <pc:sldMk cId="4225874497" sldId="430"/>
        </pc:sldMkLst>
      </pc:sldChg>
      <pc:sldChg chg="del">
        <pc:chgData name="Rebecca McCracken" userId="7250035f-fa11-4237-ac6a-bc59883fbe2e" providerId="ADAL" clId="{676D8B91-B27E-4DBE-BE49-A050C24CB89E}" dt="2024-02-15T14:14:19.002" v="29" actId="2696"/>
        <pc:sldMkLst>
          <pc:docMk/>
          <pc:sldMk cId="1281705453" sldId="43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0C62AA-ABCF-EADA-2361-674AF3F4FF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12" tIns="46656" rIns="93312" bIns="4665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C87900-1C6B-9CA0-070F-822F978B12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12" tIns="46656" rIns="93312" bIns="46656" rtlCol="0"/>
          <a:lstStyle>
            <a:lvl1pPr algn="r">
              <a:defRPr sz="1200"/>
            </a:lvl1pPr>
          </a:lstStyle>
          <a:p>
            <a:fld id="{2E027EF3-4B2F-4566-953D-586FAACCD3F6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FB45DA-3662-0489-D6ED-99629662AD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3312" tIns="46656" rIns="93312" bIns="4665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2C2B15-DE66-EDEC-6634-5AA3A24930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1"/>
            <a:ext cx="3043343" cy="467071"/>
          </a:xfrm>
          <a:prstGeom prst="rect">
            <a:avLst/>
          </a:prstGeom>
        </p:spPr>
        <p:txBody>
          <a:bodyPr vert="horz" lIns="93312" tIns="46656" rIns="93312" bIns="46656" rtlCol="0" anchor="b"/>
          <a:lstStyle>
            <a:lvl1pPr algn="r">
              <a:defRPr sz="1200"/>
            </a:lvl1pPr>
          </a:lstStyle>
          <a:p>
            <a:fld id="{4989F0AE-72F8-4383-802F-453C9909D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94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12" tIns="46656" rIns="93312" bIns="4665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12" tIns="46656" rIns="93312" bIns="46656" rtlCol="0"/>
          <a:lstStyle>
            <a:lvl1pPr algn="r">
              <a:defRPr sz="1200"/>
            </a:lvl1pPr>
          </a:lstStyle>
          <a:p>
            <a:fld id="{F7424376-1345-4DBE-91E6-957EC926397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2" tIns="46656" rIns="93312" bIns="4665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12" tIns="46656" rIns="93312" bIns="4665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3312" tIns="46656" rIns="93312" bIns="4665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3" cy="467071"/>
          </a:xfrm>
          <a:prstGeom prst="rect">
            <a:avLst/>
          </a:prstGeom>
        </p:spPr>
        <p:txBody>
          <a:bodyPr vert="horz" lIns="93312" tIns="46656" rIns="93312" bIns="46656" rtlCol="0" anchor="b"/>
          <a:lstStyle>
            <a:lvl1pPr algn="r">
              <a:defRPr sz="1200"/>
            </a:lvl1pPr>
          </a:lstStyle>
          <a:p>
            <a:fld id="{58CCC2D2-4B4D-4FC9-8FDE-ED6904DDD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5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CC2D2-4B4D-4FC9-8FDE-ED6904DDD8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80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CC2D2-4B4D-4FC9-8FDE-ED6904DDD8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94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CC2D2-4B4D-4FC9-8FDE-ED6904DDD8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97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CC2D2-4B4D-4FC9-8FDE-ED6904DDD8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82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A6089-C787-F485-DB20-6985BD289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11DD8F-7D6A-0730-9175-FCC017A370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6F13AA-476B-DE13-77EC-F768D0C90D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9DF44-6E05-11C6-C0BC-9097310B55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CC2D2-4B4D-4FC9-8FDE-ED6904DDD8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58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CC2D2-4B4D-4FC9-8FDE-ED6904DDD8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23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1F706-40ED-AF3D-BC28-9EDFF960F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A99921-49CF-509A-3E8D-9391CF81AC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0B8999-C7C1-2A21-01AF-9C69B2A249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1099F1-A19C-34E7-D66F-FBB2A1F656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CC2D2-4B4D-4FC9-8FDE-ED6904DDD8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78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CC2D2-4B4D-4FC9-8FDE-ED6904DDD8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19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10AAC-E4BA-BFE9-1504-D78DCB6FB3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B05AB-003B-ADC0-E5F2-D8CCCBD1BA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B3C6E-767C-3C14-7D3E-7483247B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9F833-3B66-49D1-B67F-116F758FCC68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2785D-062C-348C-2AE9-60487424C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7EFCE-2E1D-2E16-5E6F-EAF76CC04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0BED-EA96-43F1-80EA-6C1291A56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1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E0AE8-A96D-13EF-4C34-E0DAF7C82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30B7D3-8944-0454-7F2B-BD1E30A2C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C1ECC-479E-F988-B4E4-423F2C538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4F70-8EE9-48A5-A2A9-5D7D3B3F634B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F74AF-794D-B191-3F5B-E36BF8837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B847E-E3A8-4092-25E3-A6BC5FCE1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0BED-EA96-43F1-80EA-6C1291A56DC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944F7562-F0D9-3468-D14D-2C942B5EDF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60" y="5486400"/>
            <a:ext cx="952381" cy="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90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161B2E-8317-7619-631F-F7765BD413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2757B1-7628-4248-5050-B64E17F2E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8F824-5648-A651-3699-6D773BE44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682D-5283-4EFF-9528-420EDED31666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468AB-0095-8B47-696B-42AE0F042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50413-6D3A-A562-DD6E-098E993E9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0BED-EA96-43F1-80EA-6C1291A56DC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38A08ED4-7EF8-7506-603D-1BD420D820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60" y="5486400"/>
            <a:ext cx="952381" cy="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41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1AFDE-26E1-FD20-A945-B476AADB1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EEE37-8E49-AE4D-F2C8-981BBD954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16C5C-698A-7459-AB66-EC99F1170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43B7-4DBD-470F-B4FD-046C6CDEA7CC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897A7-7616-A190-AD45-550F7FE7F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00674-A9D9-6D2F-7354-585A85C72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0BED-EA96-43F1-80EA-6C1291A56DC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44383C60-5017-F74E-C9DE-F7D6AEF1DD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60" y="5486400"/>
            <a:ext cx="952381" cy="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61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A4EDC-BF0F-8755-8F32-86C236E90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B017F-4530-63A2-9404-DC36D2988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12AC9-8CB1-C364-6B44-29DC0A21B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8724-E608-49B9-AB0F-B0628FECF5D2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6BA76-8C7E-6548-C898-C582AD512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7A7A2-C120-42A5-0BFD-78BCB722D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0BED-EA96-43F1-80EA-6C1291A56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23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9B7C5-7421-B9FA-091D-E12D3BB2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B782C-978A-B98B-18C9-D03D496EF2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884520-758A-F5BE-394F-3E0074115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68870F-335E-46C1-BDE0-5E3E0474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1788-4312-4251-8228-8D69FA0110EF}" type="datetime1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46B9D8-8006-DC56-C708-FA4523FF5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3B9BE-BFD3-B69F-1770-7CF5B85B3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0BED-EA96-43F1-80EA-6C1291A56DC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F9C64885-74D6-3F64-149B-B07FA3819A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60" y="5486400"/>
            <a:ext cx="952381" cy="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2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60EED-BBE8-AFC7-3691-9A37E71AC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4298D-1C34-A5F7-B0C5-FA1473507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821AD7-07D4-2C2D-322A-7773B6A02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AB5AEB-B195-A50E-27FA-DCC4F50B5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03CDC9-41C0-D57C-8607-BAD5F1BE02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A20C14-3B6B-E63E-4FA7-0A92960EC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4FD7-AD22-45AB-90D2-373179BF32D0}" type="datetime1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43945B-142A-B9AF-3C12-5E20E3701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B03BAF-A96F-0252-E508-A79E7D557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0BED-EA96-43F1-80EA-6C1291A56DC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E72A3AD2-8B54-ED6C-4D89-267C813E5F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60" y="5486400"/>
            <a:ext cx="952381" cy="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21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E9370-1E68-3642-95A1-BE6A571BF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A103E0-FCA3-682F-AEA1-DC841CC44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A9C3E-A8AF-4716-9CB0-28B54AEA4E2E}" type="datetime1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A43B90-B446-36FD-6468-EB268C243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95938-E56E-3642-4D8A-56FFA2B6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0BED-EA96-43F1-80EA-6C1291A56DC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68661AB3-96B5-FDBE-14A6-4AE44C4011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60" y="5486400"/>
            <a:ext cx="952381" cy="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02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52089A-BFE9-2FA9-3F5C-FA546333E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7E5F8-7145-4799-8FB1-E5583B7BFB53}" type="datetime1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B232CB-5371-F95E-4981-FE649A439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E4AE5-26BF-0F40-0EEA-21644EBE7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0BED-EA96-43F1-80EA-6C1291A56DC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4D644A2C-A154-FAE9-7F07-8B7AE01AE6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60" y="5486400"/>
            <a:ext cx="952381" cy="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0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6D864-3319-AD0F-36DF-387116BC5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E596C-D5CA-47E6-2C52-73DCCE361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C5D4AD-AD47-3963-7C28-96DE5159E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BA043D-6BB2-23EC-E8F1-697213351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27D5-EBDC-4E8A-A428-A97CC75C8451}" type="datetime1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362E11-B6EE-7ADD-2A4E-607248715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8B5DB0-08B0-BD5F-6394-9F2CABC75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0BED-EA96-43F1-80EA-6C1291A56DC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D0FA681A-5C0C-48AA-9819-0CB3871400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60" y="5486400"/>
            <a:ext cx="952381" cy="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5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81EB4-06B9-677B-D715-AEF26D30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C11BCE-ED79-0A99-A2BC-46BD6609D0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D849EB-EC8D-F721-CA73-537A65847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16745-C804-020A-208E-38E5C5C95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67FB-C70F-4967-A9BA-06BF164CD0B9}" type="datetime1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3787DC-D5A0-8879-EA40-D08EA58A1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7D4B2-3981-F19E-8FBE-E3AEA419F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0BED-EA96-43F1-80EA-6C1291A56DC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A168C76E-DFA1-C024-C3A1-B2D3CDE9DF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60" y="5486400"/>
            <a:ext cx="952381" cy="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0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2B2DA4-60B8-25A2-8035-AC32F007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90891-CCEF-16A3-F991-AB7DD82EF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B9100-F60C-265B-7DE0-153031B39F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55C87-E51E-4724-A026-8637C3765F71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27E60-A7B6-F19E-FF86-C71A4BE0E6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9AD1A-DBAF-FC94-61B9-1CC46B81B3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50BED-EA96-43F1-80EA-6C1291A56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3640579"/>
            <a:ext cx="74719" cy="3873583"/>
            <a:chOff x="0" y="0"/>
            <a:chExt cx="149437" cy="7747165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49437" cy="2280560"/>
            </a:xfrm>
            <a:prstGeom prst="rect">
              <a:avLst/>
            </a:prstGeom>
            <a:solidFill>
              <a:srgbClr val="FF6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AutoShape 4"/>
            <p:cNvSpPr/>
            <p:nvPr/>
          </p:nvSpPr>
          <p:spPr>
            <a:xfrm>
              <a:off x="60248" y="0"/>
              <a:ext cx="28940" cy="7747165"/>
            </a:xfrm>
            <a:prstGeom prst="rect">
              <a:avLst/>
            </a:prstGeom>
            <a:solidFill>
              <a:srgbClr val="FF6F2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11217104" y="685801"/>
            <a:ext cx="289096" cy="72011"/>
          </a:xfrm>
          <a:custGeom>
            <a:avLst/>
            <a:gdLst/>
            <a:ahLst/>
            <a:cxnLst/>
            <a:rect l="l" t="t" r="r" b="b"/>
            <a:pathLst>
              <a:path w="433644" h="108017">
                <a:moveTo>
                  <a:pt x="0" y="0"/>
                </a:moveTo>
                <a:lnTo>
                  <a:pt x="433644" y="0"/>
                </a:lnTo>
                <a:lnTo>
                  <a:pt x="433644" y="108017"/>
                </a:lnTo>
                <a:lnTo>
                  <a:pt x="0" y="1080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600761" y="566553"/>
            <a:ext cx="2091187" cy="2091187"/>
          </a:xfrm>
          <a:custGeom>
            <a:avLst/>
            <a:gdLst/>
            <a:ahLst/>
            <a:cxnLst/>
            <a:rect l="l" t="t" r="r" b="b"/>
            <a:pathLst>
              <a:path w="3136780" h="3136780">
                <a:moveTo>
                  <a:pt x="0" y="0"/>
                </a:moveTo>
                <a:lnTo>
                  <a:pt x="3136781" y="0"/>
                </a:lnTo>
                <a:lnTo>
                  <a:pt x="3136781" y="3136781"/>
                </a:lnTo>
                <a:lnTo>
                  <a:pt x="0" y="31367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641725" y="1336159"/>
            <a:ext cx="4864475" cy="4864475"/>
          </a:xfrm>
          <a:custGeom>
            <a:avLst/>
            <a:gdLst/>
            <a:ahLst/>
            <a:cxnLst/>
            <a:rect l="l" t="t" r="r" b="b"/>
            <a:pathLst>
              <a:path w="7296712" h="7296712">
                <a:moveTo>
                  <a:pt x="0" y="0"/>
                </a:moveTo>
                <a:lnTo>
                  <a:pt x="7296712" y="0"/>
                </a:lnTo>
                <a:lnTo>
                  <a:pt x="7296712" y="7296712"/>
                </a:lnTo>
                <a:lnTo>
                  <a:pt x="0" y="72967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426641" y="2821531"/>
            <a:ext cx="4669359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en-US" sz="6400">
                <a:solidFill>
                  <a:srgbClr val="FFFFFF"/>
                </a:solidFill>
                <a:latin typeface="HK Grotesk Bold"/>
              </a:rPr>
              <a:t>COALITION QUARTERLY MEETING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60519" y="5536752"/>
            <a:ext cx="5335481" cy="1251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119"/>
              </a:lnSpc>
            </a:pPr>
            <a:r>
              <a:rPr lang="en-US" sz="3656">
                <a:solidFill>
                  <a:srgbClr val="FFFFFF"/>
                </a:solidFill>
                <a:latin typeface="Playlist Script"/>
              </a:rPr>
              <a:t>Snap the QR code to check-in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57FE0B-1060-4CBA-3661-A6EA68EA79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3B82F6-0BDA-C5CA-8843-5D08B57AA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4368602" cy="1956841"/>
          </a:xfrm>
        </p:spPr>
        <p:txBody>
          <a:bodyPr anchor="b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latin typeface="Georgia" panose="02040502050405020303" pitchFamily="18" charset="0"/>
              </a:rPr>
              <a:t>Member Orientation </a:t>
            </a:r>
            <a:br>
              <a:rPr lang="en-US" b="1" dirty="0">
                <a:latin typeface="Georgia" panose="02040502050405020303" pitchFamily="18" charset="0"/>
              </a:rPr>
            </a:br>
            <a:endParaRPr lang="en-US" sz="2200" dirty="0"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DDDA10B-DC68-9AF7-AB84-16ED77A13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2872899"/>
            <a:ext cx="4243589" cy="3320668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Georgia" panose="02040502050405020303" pitchFamily="18" charset="0"/>
                <a:ea typeface="+mn-ea"/>
                <a:cs typeface="+mn-cs"/>
              </a:rPr>
              <a:t>Are you new to the Marion County Youth Violence Prevention Coalition?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Georgia" panose="02040502050405020303" pitchFamily="18" charset="0"/>
                <a:ea typeface="+mn-ea"/>
                <a:cs typeface="+mn-cs"/>
              </a:rPr>
              <a:t>Have you been a member for a while but would like a refresher on the Coalition?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Georgia" panose="02040502050405020303" pitchFamily="18" charset="0"/>
                <a:ea typeface="+mn-ea"/>
                <a:cs typeface="+mn-cs"/>
              </a:rPr>
              <a:t>Do you have questions about how the Coalition operates, what we have going on, and/or how to get involved?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>
              <a:latin typeface="Georgia" panose="02040502050405020303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Georgia" panose="02040502050405020303" pitchFamily="18" charset="0"/>
                <a:ea typeface="+mn-ea"/>
                <a:cs typeface="+mn-cs"/>
              </a:rPr>
              <a:t>If your answer to any of these questions is "Yes!" then please join us for the Member Orientation. This will be a Zoom meeting, so you will need to register.</a:t>
            </a:r>
            <a:endParaRPr lang="en-US" sz="14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E4A041-DAF2-0AFD-14A4-6A8F4F0FD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" b="15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C62A24-7C6F-E583-6804-F43C4E405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4114800" cy="365125"/>
          </a:xfrm>
        </p:spPr>
        <p:txBody>
          <a:bodyPr>
            <a:normAutofit/>
          </a:bodyPr>
          <a:lstStyle/>
          <a:p>
            <a:pPr algn="l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E170614D-7128-CC5C-7808-071B8987A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04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3B82F6-0BDA-C5CA-8843-5D08B57AA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b="1" dirty="0">
                <a:latin typeface="Georgia" panose="02040502050405020303" pitchFamily="18" charset="0"/>
              </a:rPr>
              <a:t>Gas Cards for Guns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DDDA10B-DC68-9AF7-AB84-16ED77A13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Georgia" panose="02040502050405020303" pitchFamily="18" charset="0"/>
              </a:rPr>
              <a:t>We would like other organizations to be present at the event to offer more resources.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>
              <a:latin typeface="Georgia" panose="02040502050405020303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>
              <a:latin typeface="Georgia" panose="02040502050405020303" pitchFamily="18" charset="0"/>
            </a:endParaRPr>
          </a:p>
        </p:txBody>
      </p:sp>
      <p:pic>
        <p:nvPicPr>
          <p:cNvPr id="6" name="Content Placeholder 5" descr="A gas pump nozzle on a red wall&#10;&#10;Description automatically generated">
            <a:extLst>
              <a:ext uri="{FF2B5EF4-FFF2-40B4-BE49-F238E27FC236}">
                <a16:creationId xmlns:a16="http://schemas.microsoft.com/office/drawing/2014/main" id="{19E4A041-DAF2-0AFD-14A4-6A8F4F0FDA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C62A24-7C6F-E583-6804-F43C4E405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4114800" cy="365125"/>
          </a:xfrm>
        </p:spPr>
        <p:txBody>
          <a:bodyPr>
            <a:normAutofit/>
          </a:bodyPr>
          <a:lstStyle/>
          <a:p>
            <a:pPr algn="l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E170614D-7128-CC5C-7808-071B8987A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64C42030-A44D-A491-FD5B-1A2FB48C4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90" y="3907567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95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3B82F6-0BDA-C5CA-8843-5D08B57AA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</p:spPr>
        <p:txBody>
          <a:bodyPr anchor="ctr">
            <a:normAutofit/>
          </a:bodyPr>
          <a:lstStyle/>
          <a:p>
            <a:r>
              <a:rPr lang="en-US" sz="4800" b="1" dirty="0">
                <a:latin typeface="Georgia" panose="02040502050405020303" pitchFamily="18" charset="0"/>
              </a:rPr>
              <a:t>Indiana Black Expo</a:t>
            </a: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DDDA10B-DC68-9AF7-AB84-16ED77A13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263" y="457200"/>
            <a:ext cx="6007608" cy="1929384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>
                <a:latin typeface="Georgia" panose="02040502050405020303" pitchFamily="18" charset="0"/>
              </a:rPr>
              <a:t>We were asked if we could have a booth on gun safety at Indiana Black Expo - June 28-30</a:t>
            </a:r>
            <a:r>
              <a:rPr lang="en-US" sz="2200" baseline="30000" dirty="0">
                <a:latin typeface="Georgia" panose="02040502050405020303" pitchFamily="18" charset="0"/>
              </a:rPr>
              <a:t>th</a:t>
            </a:r>
            <a:r>
              <a:rPr lang="en-US" sz="2200" dirty="0">
                <a:latin typeface="Georgia" panose="02040502050405020303" pitchFamily="18" charset="0"/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>
                <a:latin typeface="Georgia" panose="02040502050405020303" pitchFamily="18" charset="0"/>
              </a:rPr>
              <a:t>Can you help?</a:t>
            </a:r>
            <a:endParaRPr lang="en-US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C42030-A44D-A491-FD5B-1A2FB48C4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0932" y="2569464"/>
            <a:ext cx="3678936" cy="3678936"/>
          </a:xfrm>
          <a:prstGeom prst="rect">
            <a:avLst/>
          </a:prstGeom>
        </p:spPr>
      </p:pic>
      <p:pic>
        <p:nvPicPr>
          <p:cNvPr id="5" name="Picture 4" descr="A logo with text and letters&#10;&#10;Description automatically generated with medium confidence">
            <a:extLst>
              <a:ext uri="{FF2B5EF4-FFF2-40B4-BE49-F238E27FC236}">
                <a16:creationId xmlns:a16="http://schemas.microsoft.com/office/drawing/2014/main" id="{13DA2297-A73F-DFF3-AFCD-A49099135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496" y="2857355"/>
            <a:ext cx="5468112" cy="310315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C62A24-7C6F-E583-6804-F43C4E405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E170614D-7128-CC5C-7808-071B8987A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99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A23FC0-29F4-6B3D-39E9-B5C1F476E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C32D767-91F8-7F1F-2E66-FF9F159A3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BF8FA4-95CB-C5E4-7FD3-591E6792C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b="1" dirty="0">
                <a:latin typeface="Georgia" panose="02040502050405020303" pitchFamily="18" charset="0"/>
              </a:rPr>
              <a:t>Task Force Report-Outs</a:t>
            </a:r>
            <a:endParaRPr lang="en-US" sz="4600" b="1" i="1" dirty="0">
              <a:latin typeface="Georgia" panose="02040502050405020303" pitchFamily="18" charset="0"/>
            </a:endParaRP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A9BAA9EA-0D33-2968-2510-B3B1B8812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D206E3F-91D2-FA6E-BF9E-B0E29D4F5B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latin typeface="Georgia" panose="02040502050405020303" pitchFamily="18" charset="0"/>
              </a:rPr>
              <a:t>Crisis Response</a:t>
            </a:r>
            <a:endParaRPr lang="en-US" dirty="0">
              <a:latin typeface="Georgia" panose="02040502050405020303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latin typeface="Georgia" panose="02040502050405020303" pitchFamily="18" charset="0"/>
              </a:rPr>
              <a:t>Family Care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latin typeface="Georgia" panose="02040502050405020303" pitchFamily="18" charset="0"/>
              </a:rPr>
              <a:t>Policy</a:t>
            </a:r>
            <a:endParaRPr lang="en-US" dirty="0">
              <a:latin typeface="Georgia" panose="02040502050405020303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latin typeface="Georgia" panose="02040502050405020303" pitchFamily="18" charset="0"/>
              </a:rPr>
              <a:t>Trauma</a:t>
            </a:r>
            <a:endParaRPr lang="en-US" dirty="0">
              <a:latin typeface="Georgia" panose="02040502050405020303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latin typeface="Georgia" panose="02040502050405020303" pitchFamily="18" charset="0"/>
              </a:rPr>
              <a:t>Youth Employment</a:t>
            </a:r>
            <a:endParaRPr lang="en-US" dirty="0">
              <a:latin typeface="Georgia" panose="02040502050405020303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latin typeface="Georgia" panose="02040502050405020303" pitchFamily="18" charset="0"/>
              </a:rPr>
              <a:t>Youth Voices</a:t>
            </a: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B7064-2D72-DA53-D5DD-602510BFE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7DCB7D52-F24A-E287-65BD-644993F9C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56692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03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A4A6D9-BE13-B4AF-1311-4C49BE333B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" r="-19"/>
          <a:stretch/>
        </p:blipFill>
        <p:spPr>
          <a:xfrm>
            <a:off x="25" y="365760"/>
            <a:ext cx="7164554" cy="600381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6172" y="2240371"/>
            <a:ext cx="42062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3113214-CBB9-6E9A-88F1-10C911CEE0E9}"/>
              </a:ext>
            </a:extLst>
          </p:cNvPr>
          <p:cNvSpPr txBox="1">
            <a:spLocks/>
          </p:cNvSpPr>
          <p:nvPr/>
        </p:nvSpPr>
        <p:spPr>
          <a:xfrm>
            <a:off x="7255563" y="2557587"/>
            <a:ext cx="4314645" cy="37173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1" dirty="0">
              <a:latin typeface="Georgia" panose="02040502050405020303" pitchFamily="18" charset="0"/>
            </a:endParaRPr>
          </a:p>
          <a:p>
            <a:r>
              <a:rPr lang="en-US" sz="2000" b="1" dirty="0">
                <a:latin typeface="Georgia" panose="02040502050405020303" pitchFamily="18" charset="0"/>
              </a:rPr>
              <a:t>E-mail: </a:t>
            </a:r>
            <a:r>
              <a:rPr lang="en-US" sz="2000" dirty="0">
                <a:latin typeface="Georgia" panose="02040502050405020303" pitchFamily="18" charset="0"/>
              </a:rPr>
              <a:t>mcyvpc@gmail.com – “Coalition Connection”</a:t>
            </a:r>
          </a:p>
          <a:p>
            <a:r>
              <a:rPr lang="en-US" sz="2000" b="1" dirty="0">
                <a:latin typeface="Georgia" panose="02040502050405020303" pitchFamily="18" charset="0"/>
              </a:rPr>
              <a:t>Website: </a:t>
            </a:r>
            <a:r>
              <a:rPr lang="en-US" sz="2000" dirty="0">
                <a:latin typeface="Georgia" panose="02040502050405020303" pitchFamily="18" charset="0"/>
              </a:rPr>
              <a:t>saferindy.com</a:t>
            </a:r>
          </a:p>
          <a:p>
            <a:r>
              <a:rPr lang="en-US" sz="2000" b="1" dirty="0">
                <a:latin typeface="Georgia" panose="02040502050405020303" pitchFamily="18" charset="0"/>
              </a:rPr>
              <a:t>Social Networks: </a:t>
            </a:r>
            <a:r>
              <a:rPr lang="en-US" sz="2000" dirty="0">
                <a:latin typeface="Georgia" panose="02040502050405020303" pitchFamily="18" charset="0"/>
              </a:rPr>
              <a:t>@mcyvpc</a:t>
            </a:r>
          </a:p>
          <a:p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1F46B5-AD8B-152A-FD07-C7E5F4AE7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55563" y="6356350"/>
            <a:ext cx="30771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defRPr/>
            </a:pPr>
            <a:endParaRPr lang="en-US" sz="1200" kern="12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BF5986B4-D85D-8173-A5B4-2E7B97A959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56692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36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B7C56D-0AC5-B1DA-BD4C-4717584C2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Georgia" panose="02040502050405020303" pitchFamily="18" charset="0"/>
              </a:rPr>
              <a:t>Mission Statement | Strategic Focus 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0BCFB-FF25-6564-83E9-B805B78D7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50292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The MCYVPC convenes community stakeholders, conducts research, provides leadership, and empowers people to create opportunities that build more peaceful homes, schools, neighborhoods, and workplaces.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9B1A20-7F11-45C6-992F-5B8C9CF86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DAB57476-5369-848B-5816-A779891B9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5669280"/>
            <a:ext cx="914400" cy="9144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931F56-216E-31D3-55B2-2E0C69376E6F}"/>
              </a:ext>
            </a:extLst>
          </p:cNvPr>
          <p:cNvSpPr txBox="1">
            <a:spLocks/>
          </p:cNvSpPr>
          <p:nvPr/>
        </p:nvSpPr>
        <p:spPr>
          <a:xfrm>
            <a:off x="6400800" y="1929384"/>
            <a:ext cx="50292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Georgia" panose="02040502050405020303" pitchFamily="18" charset="0"/>
              </a:rPr>
              <a:t>The MCYVPC activates community partners to prevent youth violence in Indianapolis through 2 strategic initiatives: </a:t>
            </a:r>
          </a:p>
          <a:p>
            <a:pPr marL="457200" indent="-457200">
              <a:buFont typeface="Arial" panose="020B0604020202020204" pitchFamily="34" charset="0"/>
              <a:buAutoNum type="arabicParenBoth"/>
            </a:pPr>
            <a:r>
              <a:rPr lang="en-US" sz="2400" dirty="0">
                <a:latin typeface="Georgia" panose="02040502050405020303" pitchFamily="18" charset="0"/>
              </a:rPr>
              <a:t>Advocate for system-level change, and </a:t>
            </a:r>
          </a:p>
          <a:p>
            <a:pPr marL="457200" indent="-457200">
              <a:buFont typeface="Arial" panose="020B0604020202020204" pitchFamily="34" charset="0"/>
              <a:buAutoNum type="arabicParenBoth"/>
            </a:pPr>
            <a:r>
              <a:rPr lang="en-US" sz="2400" dirty="0">
                <a:latin typeface="Georgia" panose="02040502050405020303" pitchFamily="18" charset="0"/>
              </a:rPr>
              <a:t>Champion direct support for youth and families. </a:t>
            </a:r>
          </a:p>
        </p:txBody>
      </p:sp>
    </p:spTree>
    <p:extLst>
      <p:ext uri="{BB962C8B-B14F-4D97-AF65-F5344CB8AC3E}">
        <p14:creationId xmlns:p14="http://schemas.microsoft.com/office/powerpoint/2010/main" val="170749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67A5BD-1CE6-BA2B-34D7-DF78E9A76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>
                <a:latin typeface="Georgia" panose="02040502050405020303" pitchFamily="18" charset="0"/>
              </a:rPr>
              <a:t>Steering</a:t>
            </a:r>
            <a:r>
              <a:rPr lang="en-US" sz="5400" b="1" dirty="0"/>
              <a:t> </a:t>
            </a:r>
            <a:r>
              <a:rPr lang="en-US" sz="5400" b="1" dirty="0">
                <a:latin typeface="Georgia" panose="02040502050405020303" pitchFamily="18" charset="0"/>
              </a:rPr>
              <a:t>team</a:t>
            </a:r>
          </a:p>
        </p:txBody>
      </p:sp>
      <p:sp>
        <p:nvSpPr>
          <p:cNvPr id="3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DCFAE3F-0940-4EF6-36A7-45FB77B26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2493" y="2071316"/>
            <a:ext cx="5303520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Georgia"/>
              </a:rPr>
              <a:t>Elected Co-chair: Tiffany Davis</a:t>
            </a:r>
          </a:p>
          <a:p>
            <a:pPr marL="28575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Georgia"/>
              </a:rPr>
              <a:t>Appointed Co-chair: Corey Davis</a:t>
            </a:r>
          </a:p>
          <a:p>
            <a:pPr marL="28575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Georgia"/>
              </a:rPr>
              <a:t>Member-at-Large: Brian Shobe</a:t>
            </a:r>
          </a:p>
          <a:p>
            <a:pPr marL="28575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Georgia"/>
              </a:rPr>
              <a:t>Crisis Response Task Force Lead: Della Brown</a:t>
            </a:r>
          </a:p>
          <a:p>
            <a:pPr marL="28575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Georgia"/>
              </a:rPr>
              <a:t>Family Care Task Force Lead: Damita Jefferson</a:t>
            </a:r>
          </a:p>
          <a:p>
            <a:pPr marL="28575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Georgia"/>
              </a:rPr>
              <a:t>Policy Task Force Lead: Tiera </a:t>
            </a:r>
            <a:r>
              <a:rPr lang="en-US" sz="1800" dirty="0" err="1">
                <a:latin typeface="Georgia"/>
              </a:rPr>
              <a:t>Howleit</a:t>
            </a:r>
            <a:r>
              <a:rPr lang="en-US" sz="1800" dirty="0">
                <a:latin typeface="Georgia"/>
              </a:rPr>
              <a:t> </a:t>
            </a:r>
          </a:p>
          <a:p>
            <a:pPr marL="28575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Georgia"/>
              </a:rPr>
              <a:t>Trauma Task Force Co-Leads: Beatrice Beverly, Julie Hayden</a:t>
            </a:r>
          </a:p>
          <a:p>
            <a:pPr marL="28575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Georgia"/>
              </a:rPr>
              <a:t>Youth Employment Task Force Lead: </a:t>
            </a:r>
            <a:r>
              <a:rPr lang="en-US" sz="1800" dirty="0" err="1">
                <a:latin typeface="Georgia"/>
              </a:rPr>
              <a:t>LaShauna</a:t>
            </a:r>
            <a:r>
              <a:rPr lang="en-US" sz="1800" dirty="0">
                <a:latin typeface="Georgia"/>
              </a:rPr>
              <a:t> Triplett</a:t>
            </a:r>
          </a:p>
          <a:p>
            <a:pPr marL="28575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Georgia"/>
              </a:rPr>
              <a:t>Youth Voices Task Force Co-Leads: Drew </a:t>
            </a:r>
            <a:r>
              <a:rPr lang="en-US" sz="1800" dirty="0" err="1">
                <a:latin typeface="Georgia"/>
              </a:rPr>
              <a:t>Neddo</a:t>
            </a:r>
            <a:r>
              <a:rPr lang="en-US" sz="1800" dirty="0">
                <a:latin typeface="Georgia"/>
              </a:rPr>
              <a:t>, Jake Brosius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2C9EEC9-F531-D67D-2C1A-CB7BEA9786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" r="1451"/>
          <a:stretch/>
        </p:blipFill>
        <p:spPr>
          <a:xfrm>
            <a:off x="6217920" y="2093976"/>
            <a:ext cx="5303520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605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8499B4-F38D-0B3A-EEC2-2B10F39F2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Georgia" panose="02040502050405020303" pitchFamily="18" charset="0"/>
              </a:rPr>
              <a:t>Agenda</a:t>
            </a: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3F0054-2317-C10E-238A-C9AE588D5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 dirty="0">
                <a:latin typeface="Georgia"/>
              </a:rPr>
              <a:t>Check-in via the QR code</a:t>
            </a:r>
          </a:p>
          <a:p>
            <a:r>
              <a:rPr lang="en-US" sz="2200" dirty="0">
                <a:latin typeface="Georgia"/>
              </a:rPr>
              <a:t>Welcome</a:t>
            </a:r>
          </a:p>
          <a:p>
            <a:r>
              <a:rPr lang="en-US" sz="2200" dirty="0">
                <a:latin typeface="Georgia"/>
              </a:rPr>
              <a:t>Vote on 2024 Bylaws</a:t>
            </a:r>
          </a:p>
          <a:p>
            <a:r>
              <a:rPr lang="en-US" sz="2200" dirty="0">
                <a:latin typeface="Georgia"/>
              </a:rPr>
              <a:t>Task Force Break-Outs</a:t>
            </a:r>
          </a:p>
          <a:p>
            <a:r>
              <a:rPr lang="en-US" sz="2200" dirty="0">
                <a:latin typeface="Georgia"/>
              </a:rPr>
              <a:t>Task Force Report-Outs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5B8BA5-C554-A88D-8B42-A6B78E831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AD405D45-B952-4AA9-24E1-9EA4E82DC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56692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95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4ACDF5-AEE3-DCA2-B22A-CD01BFC38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pt-BR" sz="5400" b="1" dirty="0">
                <a:latin typeface="Georgia" panose="02040502050405020303" pitchFamily="18" charset="0"/>
              </a:rPr>
              <a:t>Vote on 2024 Bylaws</a:t>
            </a:r>
          </a:p>
        </p:txBody>
      </p:sp>
      <p:sp>
        <p:nvSpPr>
          <p:cNvPr id="2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CA3FC5-4E40-660E-7B04-4A0663E89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1900" b="1">
                <a:latin typeface="Georgia" panose="02040502050405020303" pitchFamily="18" charset="0"/>
                <a:ea typeface="+mj-ea"/>
                <a:cs typeface="+mj-cs"/>
              </a:rPr>
              <a:t>General Membership </a:t>
            </a:r>
            <a:r>
              <a:rPr lang="en-US" sz="1900">
                <a:latin typeface="Georgia" panose="02040502050405020303" pitchFamily="18" charset="0"/>
                <a:ea typeface="+mj-ea"/>
                <a:cs typeface="+mj-cs"/>
              </a:rPr>
              <a:t>in the Coalition shall consist of any community member or organization who adheres to the Coalition’s mission and is further defined by the following sections.</a:t>
            </a:r>
          </a:p>
          <a:p>
            <a:r>
              <a:rPr lang="en-US" sz="1900" b="1">
                <a:latin typeface="Georgia" panose="02040502050405020303" pitchFamily="18" charset="0"/>
                <a:ea typeface="+mj-ea"/>
                <a:cs typeface="+mj-cs"/>
              </a:rPr>
              <a:t>Active Member</a:t>
            </a:r>
            <a:r>
              <a:rPr lang="en-US" sz="1900">
                <a:latin typeface="Georgia" panose="02040502050405020303" pitchFamily="18" charset="0"/>
                <a:ea typeface="+mj-ea"/>
                <a:cs typeface="+mj-cs"/>
              </a:rPr>
              <a:t>. An Active Member shall be a General Member that has been represented at two of the previous four (50%) convened General Coalition meetings, has signed the Coalition Membership Agreement Form, and shall have voting power in General Coalition meetings.</a:t>
            </a:r>
          </a:p>
          <a:p>
            <a:r>
              <a:rPr lang="en-US" sz="1900" b="1">
                <a:latin typeface="Georgia" panose="02040502050405020303" pitchFamily="18" charset="0"/>
                <a:ea typeface="+mj-ea"/>
                <a:cs typeface="+mj-cs"/>
              </a:rPr>
              <a:t>Supporting Member</a:t>
            </a:r>
            <a:r>
              <a:rPr lang="en-US" sz="1900">
                <a:latin typeface="Georgia" panose="02040502050405020303" pitchFamily="18" charset="0"/>
                <a:ea typeface="+mj-ea"/>
                <a:cs typeface="+mj-cs"/>
              </a:rPr>
              <a:t>. A Supporting Member shall be any other organization or community member that wants to be associated with the Coalition but is not an active member.</a:t>
            </a:r>
          </a:p>
          <a:p>
            <a:endParaRPr lang="en-US" sz="1900" b="1"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059E7F21-A161-4EA2-3B91-9F9DEB60F2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" r="3450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1F46B5-AD8B-152A-FD07-C7E5F4AE7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BF5986B4-D85D-8173-A5B4-2E7B97A959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56692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33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22F65A-5DC5-3AEE-E314-97B03D55F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BA5537D-15D8-8819-75AF-27341AD31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CC48CA-3050-A9E9-6E57-D27139C10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>
                <a:latin typeface="Georgia" panose="02040502050405020303" pitchFamily="18" charset="0"/>
              </a:rPr>
              <a:t>Active Members</a:t>
            </a:r>
          </a:p>
        </p:txBody>
      </p:sp>
      <p:sp>
        <p:nvSpPr>
          <p:cNvPr id="31" name="sketchy line">
            <a:extLst>
              <a:ext uri="{FF2B5EF4-FFF2-40B4-BE49-F238E27FC236}">
                <a16:creationId xmlns:a16="http://schemas.microsoft.com/office/drawing/2014/main" id="{90C019A2-FBCB-6A47-70C0-FB8655C3F1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DD76A63-83DA-C1A2-A3A4-F5AA21C85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2492" y="2071316"/>
            <a:ext cx="10972799" cy="4119172"/>
          </a:xfrm>
        </p:spPr>
        <p:txBody>
          <a:bodyPr vert="horz" lIns="91440" tIns="45720" rIns="91440" bIns="45720" numCol="2" spcCol="274320" rtlCol="0" anchor="t">
            <a:noAutofit/>
          </a:bodyPr>
          <a:lstStyle/>
          <a:p>
            <a:pPr marL="28575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Georgia"/>
              </a:rPr>
              <a:t>Aspire Indiana Health</a:t>
            </a:r>
          </a:p>
          <a:p>
            <a:pPr marL="28575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Georgia"/>
              </a:rPr>
              <a:t>Big Brothers Big Sisters of Central Indiana (BBBS)</a:t>
            </a:r>
          </a:p>
          <a:p>
            <a:pPr marL="28575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Georgia"/>
              </a:rPr>
              <a:t>Child Advocates</a:t>
            </a:r>
          </a:p>
          <a:p>
            <a:pPr marL="28575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Georgia"/>
              </a:rPr>
              <a:t>Child Care Answers</a:t>
            </a:r>
          </a:p>
          <a:p>
            <a:pPr marL="28575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Georgia"/>
              </a:rPr>
              <a:t>Eskenazi Health</a:t>
            </a:r>
            <a:endParaRPr lang="en-US" dirty="0">
              <a:latin typeface="Georgia"/>
            </a:endParaRPr>
          </a:p>
          <a:p>
            <a:pPr marL="28575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Georgia"/>
              </a:rPr>
              <a:t>Firefly Children &amp; Family Alliance</a:t>
            </a:r>
          </a:p>
          <a:p>
            <a:pPr marL="28575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Georgia"/>
              </a:rPr>
              <a:t>Genesys Solutions</a:t>
            </a:r>
          </a:p>
          <a:p>
            <a:pPr marL="28575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Georgia"/>
              </a:rPr>
              <a:t>IU Health Methodist Hospital</a:t>
            </a:r>
          </a:p>
          <a:p>
            <a:pPr marL="28575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Georgia"/>
              </a:rPr>
              <a:t>Job Corps</a:t>
            </a:r>
          </a:p>
          <a:p>
            <a:pPr marL="28575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latin typeface="Georgia"/>
              </a:rPr>
              <a:t>Mackida</a:t>
            </a:r>
            <a:r>
              <a:rPr lang="en-US" b="1" dirty="0">
                <a:latin typeface="Georgia"/>
              </a:rPr>
              <a:t> </a:t>
            </a:r>
            <a:r>
              <a:rPr lang="en-US" b="1" dirty="0" err="1">
                <a:latin typeface="Georgia"/>
              </a:rPr>
              <a:t>Loveal</a:t>
            </a:r>
            <a:r>
              <a:rPr lang="en-US" b="1" dirty="0">
                <a:latin typeface="Georgia"/>
              </a:rPr>
              <a:t> &amp; Trip Outreach Center (MLT)</a:t>
            </a:r>
          </a:p>
          <a:p>
            <a:pPr marL="28575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Georgia"/>
              </a:rPr>
              <a:t>Marion County Commission on Youth (MCCOY)</a:t>
            </a:r>
          </a:p>
          <a:p>
            <a:pPr marL="28575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Georgia"/>
              </a:rPr>
              <a:t>Marion County Juvenile Probation Department</a:t>
            </a:r>
          </a:p>
          <a:p>
            <a:pPr marL="28575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Georgia"/>
              </a:rPr>
              <a:t>Marion County Prosecutor's Office (MCPO)</a:t>
            </a:r>
          </a:p>
          <a:p>
            <a:pPr marL="28575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Georgia"/>
              </a:rPr>
              <a:t>Marion County Public Health Department (MCPHD)</a:t>
            </a:r>
          </a:p>
          <a:p>
            <a:pPr marL="28575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Georgia"/>
              </a:rPr>
              <a:t>Mental Health America of Indianapolis</a:t>
            </a:r>
          </a:p>
          <a:p>
            <a:pPr marL="28575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Georgia"/>
              </a:rPr>
              <a:t>Metropolitan School District of Lawrence Township</a:t>
            </a:r>
          </a:p>
          <a:p>
            <a:pPr marL="28575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Georgia"/>
              </a:rPr>
              <a:t>Pathway Resource Center, Inc.</a:t>
            </a:r>
          </a:p>
          <a:p>
            <a:pPr marL="28575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Georgia"/>
              </a:rPr>
              <a:t>Riley Hospital for Children</a:t>
            </a:r>
          </a:p>
          <a:p>
            <a:pPr marL="28575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Georgia"/>
              </a:rPr>
              <a:t>Shiloh Missionary Baptist Church</a:t>
            </a:r>
          </a:p>
          <a:p>
            <a:pPr marL="28575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Georgia"/>
              </a:rPr>
              <a:t>Stop the Violence Indianapolis</a:t>
            </a:r>
          </a:p>
          <a:p>
            <a:pPr marL="28575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Georgia"/>
              </a:rPr>
              <a:t>VOICES Corp.</a:t>
            </a:r>
          </a:p>
          <a:p>
            <a:pPr marL="28575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Georgia"/>
              </a:rPr>
              <a:t>Warriors for Peace</a:t>
            </a:r>
          </a:p>
          <a:p>
            <a:pPr marL="28575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Georgia"/>
              </a:rPr>
              <a:t>YMCA Of Greater Indianapolis</a:t>
            </a:r>
          </a:p>
        </p:txBody>
      </p:sp>
    </p:spTree>
    <p:extLst>
      <p:ext uri="{BB962C8B-B14F-4D97-AF65-F5344CB8AC3E}">
        <p14:creationId xmlns:p14="http://schemas.microsoft.com/office/powerpoint/2010/main" val="2138215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4ACDF5-AEE3-DCA2-B22A-CD01BFC38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b="1" dirty="0">
                <a:latin typeface="Georgia" panose="02040502050405020303" pitchFamily="18" charset="0"/>
              </a:rPr>
              <a:t>Task Force Break-Outs</a:t>
            </a:r>
            <a:br>
              <a:rPr lang="en-US" sz="4600" b="1" dirty="0">
                <a:latin typeface="Georgia" panose="02040502050405020303" pitchFamily="18" charset="0"/>
              </a:rPr>
            </a:br>
            <a:br>
              <a:rPr lang="en-US" sz="4600" b="1" dirty="0">
                <a:latin typeface="Georgia" panose="02040502050405020303" pitchFamily="18" charset="0"/>
              </a:rPr>
            </a:br>
            <a:r>
              <a:rPr lang="en-US" sz="3600" i="1" dirty="0">
                <a:latin typeface="Georgia" panose="02040502050405020303" pitchFamily="18" charset="0"/>
              </a:rPr>
              <a:t>Pick a task force to join for discussion. </a:t>
            </a:r>
            <a:endParaRPr lang="en-US" sz="4600" b="1" i="1" dirty="0">
              <a:latin typeface="Georgia" panose="02040502050405020303" pitchFamily="18" charset="0"/>
            </a:endParaRP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4FDCAAC-A420-20B2-ADDC-703B224248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>
                <a:latin typeface="Georgia" panose="02040502050405020303" pitchFamily="18" charset="0"/>
              </a:rPr>
              <a:t>Crisis Response</a:t>
            </a:r>
            <a:r>
              <a:rPr lang="en-US" sz="2000" dirty="0">
                <a:latin typeface="Georgia" panose="02040502050405020303" pitchFamily="18" charset="0"/>
              </a:rPr>
              <a:t>: Lead the community's messaging around incidents of youth violence and progress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>
              <a:latin typeface="Georgia" panose="02040502050405020303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>
                <a:latin typeface="Georgia" panose="02040502050405020303" pitchFamily="18" charset="0"/>
              </a:rPr>
              <a:t>Family Care</a:t>
            </a:r>
            <a:r>
              <a:rPr lang="en-US" sz="2000" dirty="0">
                <a:latin typeface="Georgia" panose="02040502050405020303" pitchFamily="18" charset="0"/>
              </a:rPr>
              <a:t>:</a:t>
            </a:r>
            <a:r>
              <a:rPr lang="en-US" sz="2000" b="1" dirty="0">
                <a:latin typeface="Georgia" panose="02040502050405020303" pitchFamily="18" charset="0"/>
              </a:rPr>
              <a:t> </a:t>
            </a:r>
            <a:r>
              <a:rPr lang="en-US" sz="2000" dirty="0">
                <a:latin typeface="Georgia" panose="02040502050405020303" pitchFamily="18" charset="0"/>
              </a:rPr>
              <a:t>Equip parents and caregivers to meet physical, social, mental, and emotional needs of their families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>
              <a:latin typeface="Georgia" panose="02040502050405020303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>
                <a:latin typeface="Georgia" panose="02040502050405020303" pitchFamily="18" charset="0"/>
              </a:rPr>
              <a:t>Policy</a:t>
            </a:r>
            <a:r>
              <a:rPr lang="en-US" sz="2000" dirty="0">
                <a:latin typeface="Georgia" panose="02040502050405020303" pitchFamily="18" charset="0"/>
              </a:rPr>
              <a:t>:</a:t>
            </a:r>
            <a:r>
              <a:rPr lang="en-US" sz="2000" b="1" dirty="0">
                <a:latin typeface="Georgia" panose="02040502050405020303" pitchFamily="18" charset="0"/>
              </a:rPr>
              <a:t> </a:t>
            </a:r>
            <a:r>
              <a:rPr lang="en-US" sz="2000" dirty="0">
                <a:latin typeface="Georgia" panose="02040502050405020303" pitchFamily="18" charset="0"/>
              </a:rPr>
              <a:t>Promote a public policy agenda focused on addressing sources of youth violence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>
              <a:latin typeface="Georgia" panose="02040502050405020303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>
                <a:latin typeface="Georgia" panose="02040502050405020303" pitchFamily="18" charset="0"/>
              </a:rPr>
              <a:t>Trauma</a:t>
            </a:r>
            <a:r>
              <a:rPr lang="en-US" sz="2000" dirty="0">
                <a:latin typeface="Georgia" panose="02040502050405020303" pitchFamily="18" charset="0"/>
              </a:rPr>
              <a:t>:</a:t>
            </a:r>
            <a:r>
              <a:rPr lang="en-US" sz="2000" b="1" dirty="0">
                <a:latin typeface="Georgia" panose="02040502050405020303" pitchFamily="18" charset="0"/>
              </a:rPr>
              <a:t> </a:t>
            </a:r>
            <a:r>
              <a:rPr lang="en-US" sz="2000" dirty="0">
                <a:latin typeface="Georgia" panose="02040502050405020303" pitchFamily="18" charset="0"/>
              </a:rPr>
              <a:t>Promote trauma informed care for youth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>
              <a:latin typeface="Georgia" panose="02040502050405020303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>
                <a:latin typeface="Georgia" panose="02040502050405020303" pitchFamily="18" charset="0"/>
              </a:rPr>
              <a:t>Youth Employment: </a:t>
            </a:r>
            <a:r>
              <a:rPr lang="en-US" sz="2000" dirty="0">
                <a:latin typeface="Georgia" panose="02040502050405020303" pitchFamily="18" charset="0"/>
              </a:rPr>
              <a:t>Ensure youth of all ages have access to skill development and employment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>
              <a:latin typeface="Georgia" panose="02040502050405020303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>
                <a:latin typeface="Georgia" panose="02040502050405020303" pitchFamily="18" charset="0"/>
              </a:rPr>
              <a:t>Youth Voices</a:t>
            </a:r>
            <a:r>
              <a:rPr lang="en-US" sz="2000" dirty="0">
                <a:latin typeface="Georgia" panose="02040502050405020303" pitchFamily="18" charset="0"/>
              </a:rPr>
              <a:t>:</a:t>
            </a:r>
            <a:r>
              <a:rPr lang="en-US" sz="2000" b="1" dirty="0">
                <a:latin typeface="Georgia" panose="02040502050405020303" pitchFamily="18" charset="0"/>
              </a:rPr>
              <a:t> </a:t>
            </a:r>
            <a:r>
              <a:rPr lang="en-US" sz="2000" dirty="0">
                <a:latin typeface="Georgia" panose="02040502050405020303" pitchFamily="18" charset="0"/>
              </a:rPr>
              <a:t>Elevate youth voices in violence prevention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1F46B5-AD8B-152A-FD07-C7E5F4AE7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BF5986B4-D85D-8173-A5B4-2E7B97A95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56692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79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3B82F6-0BDA-C5CA-8843-5D08B57AA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4368602" cy="1956841"/>
          </a:xfrm>
        </p:spPr>
        <p:txBody>
          <a:bodyPr anchor="b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latin typeface="Georgia" panose="02040502050405020303" pitchFamily="18" charset="0"/>
              </a:rPr>
              <a:t>Interns </a:t>
            </a:r>
            <a:br>
              <a:rPr lang="en-US" b="1" dirty="0">
                <a:latin typeface="Georgia" panose="02040502050405020303" pitchFamily="18" charset="0"/>
              </a:rPr>
            </a:br>
            <a:endParaRPr lang="en-US" sz="2200" dirty="0"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DDDA10B-DC68-9AF7-AB84-16ED77A13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2872899"/>
            <a:ext cx="4243589" cy="332066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Georgia" panose="02040502050405020303" pitchFamily="18" charset="0"/>
                <a:ea typeface="+mn-ea"/>
                <a:cs typeface="+mn-cs"/>
              </a:rPr>
              <a:t>We are hiring 18 interns (ages 16 – 25) to be paired with community partners to engage in a project relating to the mission of the Coalition.</a:t>
            </a:r>
            <a:endParaRPr lang="en-US" sz="2000" dirty="0">
              <a:latin typeface="Georgia" panose="02040502050405020303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>
              <a:latin typeface="Georgia" panose="02040502050405020303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Georgia" panose="02040502050405020303" pitchFamily="18" charset="0"/>
              </a:rPr>
              <a:t>Submit your request ASAP!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Georgia" panose="02040502050405020303" pitchFamily="18" charset="0"/>
              </a:rPr>
              <a:t>If you turn it in at the last minute, the steering committee may not have time </a:t>
            </a:r>
            <a:r>
              <a:rPr lang="en-US" sz="2000" dirty="0">
                <a:latin typeface="Georgia" panose="02040502050405020303" pitchFamily="18" charset="0"/>
                <a:ea typeface="+mn-ea"/>
                <a:cs typeface="+mn-cs"/>
              </a:rPr>
              <a:t>to </a:t>
            </a:r>
            <a:r>
              <a:rPr lang="en-US" sz="2000" dirty="0">
                <a:latin typeface="Georgia" panose="02040502050405020303" pitchFamily="18" charset="0"/>
              </a:rPr>
              <a:t>approve your request before interviews on Sat, 4/13/2023 11:00 AM - 1:00 PM.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>
              <a:latin typeface="Georgia" panose="02040502050405020303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E4A041-DAF2-0AFD-14A4-6A8F4F0FD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" b="15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C62A24-7C6F-E583-6804-F43C4E405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4114800" cy="365125"/>
          </a:xfrm>
        </p:spPr>
        <p:txBody>
          <a:bodyPr>
            <a:normAutofit/>
          </a:bodyPr>
          <a:lstStyle/>
          <a:p>
            <a:pPr algn="l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E170614D-7128-CC5C-7808-071B8987A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09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3B82F6-0BDA-C5CA-8843-5D08B57AA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4368602" cy="1956841"/>
          </a:xfrm>
        </p:spPr>
        <p:txBody>
          <a:bodyPr anchor="b">
            <a:normAutofit fontScale="9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latin typeface="Georgia" panose="02040502050405020303" pitchFamily="18" charset="0"/>
              </a:rPr>
              <a:t>Peace Walk</a:t>
            </a:r>
            <a:br>
              <a:rPr lang="en-US" b="1" dirty="0">
                <a:latin typeface="Georgia" panose="02040502050405020303" pitchFamily="18" charset="0"/>
              </a:rPr>
            </a:br>
            <a:r>
              <a:rPr lang="en-US" sz="2200" dirty="0">
                <a:latin typeface="Georgia" panose="02040502050405020303" pitchFamily="18" charset="0"/>
                <a:ea typeface="+mn-ea"/>
                <a:cs typeface="+mn-cs"/>
              </a:rPr>
              <a:t>We are hosting a Peace Walk in honor of National Youth Violence Prevention Week with the Mayor's Youth Leadership Council, Hoosiers Concerned About Gun Violence, and others.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DDDA10B-DC68-9AF7-AB84-16ED77A13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Georgia" panose="02040502050405020303" pitchFamily="18" charset="0"/>
              </a:rPr>
              <a:t>We would like other organizations to be present at the event to walk &amp; table.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>
              <a:latin typeface="Georgia" panose="02040502050405020303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>
              <a:latin typeface="Georgia" panose="02040502050405020303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E4A041-DAF2-0AFD-14A4-6A8F4F0FD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" b="15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C62A24-7C6F-E583-6804-F43C4E405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4114800" cy="365125"/>
          </a:xfrm>
        </p:spPr>
        <p:txBody>
          <a:bodyPr>
            <a:normAutofit/>
          </a:bodyPr>
          <a:lstStyle/>
          <a:p>
            <a:pPr algn="l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E170614D-7128-CC5C-7808-071B8987A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C42030-A44D-A491-FD5B-1A2FB48C4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90" y="3907567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0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407b6e9-4e7c-40d3-b34e-3696315ab90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9D59BE5FAE1341A926C770CA4582B4" ma:contentTypeVersion="14" ma:contentTypeDescription="Create a new document." ma:contentTypeScope="" ma:versionID="9c7545f585aa019352a37e10d33de557">
  <xsd:schema xmlns:xsd="http://www.w3.org/2001/XMLSchema" xmlns:xs="http://www.w3.org/2001/XMLSchema" xmlns:p="http://schemas.microsoft.com/office/2006/metadata/properties" xmlns:ns3="0407b6e9-4e7c-40d3-b34e-3696315ab90f" xmlns:ns4="b59a8ec4-0d42-4787-9bd4-c7e27336a730" targetNamespace="http://schemas.microsoft.com/office/2006/metadata/properties" ma:root="true" ma:fieldsID="794bb231d8094c98d4cff00478025ad9" ns3:_="" ns4:_="">
    <xsd:import namespace="0407b6e9-4e7c-40d3-b34e-3696315ab90f"/>
    <xsd:import namespace="b59a8ec4-0d42-4787-9bd4-c7e27336a73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_activity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MediaServiceSystemTag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7b6e9-4e7c-40d3-b34e-3696315ab9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9a8ec4-0d42-4787-9bd4-c7e27336a73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A6CC7D-7DE5-4494-9A95-4C9D63A63025}">
  <ds:schemaRefs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b59a8ec4-0d42-4787-9bd4-c7e27336a730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0407b6e9-4e7c-40d3-b34e-3696315ab90f"/>
  </ds:schemaRefs>
</ds:datastoreItem>
</file>

<file path=customXml/itemProps2.xml><?xml version="1.0" encoding="utf-8"?>
<ds:datastoreItem xmlns:ds="http://schemas.openxmlformats.org/officeDocument/2006/customXml" ds:itemID="{51426365-4244-46B3-BE65-C858E4F45A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CA5B84-6292-436E-BA96-BED96F7500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07b6e9-4e7c-40d3-b34e-3696315ab90f"/>
    <ds:schemaRef ds:uri="b59a8ec4-0d42-4787-9bd4-c7e27336a7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30894</TotalTime>
  <Words>774</Words>
  <Application>Microsoft Office PowerPoint</Application>
  <PresentationFormat>Widescreen</PresentationFormat>
  <Paragraphs>107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Georgia</vt:lpstr>
      <vt:lpstr>HK Grotesk Bold</vt:lpstr>
      <vt:lpstr>Playlist Script</vt:lpstr>
      <vt:lpstr>Office Theme</vt:lpstr>
      <vt:lpstr>PowerPoint Presentation</vt:lpstr>
      <vt:lpstr>Mission Statement | Strategic Focus </vt:lpstr>
      <vt:lpstr>Steering team</vt:lpstr>
      <vt:lpstr>Agenda</vt:lpstr>
      <vt:lpstr>Vote on 2024 Bylaws</vt:lpstr>
      <vt:lpstr>Active Members</vt:lpstr>
      <vt:lpstr>Task Force Break-Outs  Pick a task force to join for discussion. </vt:lpstr>
      <vt:lpstr>Interns  </vt:lpstr>
      <vt:lpstr>Peace Walk We are hosting a Peace Walk in honor of National Youth Violence Prevention Week with the Mayor's Youth Leadership Council, Hoosiers Concerned About Gun Violence, and others.</vt:lpstr>
      <vt:lpstr>Member Orientation  </vt:lpstr>
      <vt:lpstr>Gas Cards for Guns</vt:lpstr>
      <vt:lpstr>Indiana Black Expo</vt:lpstr>
      <vt:lpstr>Task Force Report-Outs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Quarter 1 Coalition Meeting</dc:title>
  <dc:creator>Rebecca McCracken</dc:creator>
  <cp:lastModifiedBy>Rebecca McCracken</cp:lastModifiedBy>
  <cp:revision>236</cp:revision>
  <cp:lastPrinted>2024-01-16T19:09:57Z</cp:lastPrinted>
  <dcterms:created xsi:type="dcterms:W3CDTF">2023-01-14T01:23:58Z</dcterms:created>
  <dcterms:modified xsi:type="dcterms:W3CDTF">2024-03-20T11:32:51Z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0x0101003B9D59BE5FAE1341A926C770CA4582B4</vt:lpwstr>
  </property>
</Properties>
</file>